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6"/>
  </p:notesMasterIdLst>
  <p:sldIdLst>
    <p:sldId id="256" r:id="rId2"/>
    <p:sldId id="259" r:id="rId3"/>
    <p:sldId id="258" r:id="rId4"/>
    <p:sldId id="262" r:id="rId5"/>
    <p:sldId id="261" r:id="rId6"/>
    <p:sldId id="277" r:id="rId7"/>
    <p:sldId id="282" r:id="rId8"/>
    <p:sldId id="283" r:id="rId9"/>
    <p:sldId id="284" r:id="rId10"/>
    <p:sldId id="285" r:id="rId11"/>
    <p:sldId id="286" r:id="rId12"/>
    <p:sldId id="287" r:id="rId13"/>
    <p:sldId id="289" r:id="rId14"/>
    <p:sldId id="288" r:id="rId15"/>
    <p:sldId id="291" r:id="rId16"/>
    <p:sldId id="290" r:id="rId17"/>
    <p:sldId id="292" r:id="rId18"/>
    <p:sldId id="296" r:id="rId19"/>
    <p:sldId id="294" r:id="rId20"/>
    <p:sldId id="293" r:id="rId21"/>
    <p:sldId id="295" r:id="rId22"/>
    <p:sldId id="263" r:id="rId23"/>
    <p:sldId id="280" r:id="rId24"/>
    <p:sldId id="297" r:id="rId25"/>
  </p:sldIdLst>
  <p:sldSz cx="9144000" cy="5143500" type="screen16x9"/>
  <p:notesSz cx="6858000" cy="9144000"/>
  <p:embeddedFontLst>
    <p:embeddedFont>
      <p:font typeface="Archivo" panose="020B0604020202020204" charset="0"/>
      <p:regular r:id="rId27"/>
      <p:bold r:id="rId28"/>
      <p:italic r:id="rId29"/>
      <p:boldItalic r:id="rId30"/>
    </p:embeddedFont>
    <p:embeddedFont>
      <p:font typeface="Archivo Black" panose="020B0604020202020204" charset="0"/>
      <p:bold r:id="rId31"/>
      <p:boldItalic r:id="rId32"/>
    </p:embeddedFont>
    <p:embeddedFont>
      <p:font typeface="DM Sans" pitchFamily="2" charset="0"/>
      <p:regular r:id="rId33"/>
      <p:bold r:id="rId34"/>
      <p:italic r:id="rId35"/>
      <p:boldItalic r:id="rId36"/>
    </p:embeddedFont>
    <p:embeddedFont>
      <p:font typeface="Manrope" panose="020B0604020202020204" charset="0"/>
      <p:regular r:id="rId37"/>
      <p:bold r:id="rId38"/>
    </p:embeddedFont>
    <p:embeddedFont>
      <p:font typeface="Montserrat" panose="000005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680601-0782-4B39-A39B-78504F14D732}">
  <a:tblStyle styleId="{FF680601-0782-4B39-A39B-78504F14D7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109" d="100"/>
          <a:sy n="109" d="100"/>
        </p:scale>
        <p:origin x="70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26D39B-BEC6-4C9D-B9C6-CFC4D2F60C05}"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IN"/>
        </a:p>
      </dgm:t>
    </dgm:pt>
    <dgm:pt modelId="{ACF85DEB-4CD3-4A49-9B10-5EFCE058B16C}">
      <dgm:prSet phldrT="[Text]" custT="1"/>
      <dgm:spPr>
        <a:ln>
          <a:solidFill>
            <a:schemeClr val="tx1"/>
          </a:solidFill>
        </a:ln>
      </dgm:spPr>
      <dgm:t>
        <a:bodyPr/>
        <a:lstStyle/>
        <a:p>
          <a:r>
            <a:rPr lang="en-IN" sz="2800" dirty="0">
              <a:solidFill>
                <a:schemeClr val="tx1"/>
              </a:solidFill>
            </a:rPr>
            <a:t>Expense system</a:t>
          </a:r>
        </a:p>
      </dgm:t>
    </dgm:pt>
    <dgm:pt modelId="{DC694E2A-766E-4A6C-9A47-57B66D0F079F}" type="parTrans" cxnId="{6665B584-E1F7-419E-A0A1-F9662BF2D953}">
      <dgm:prSet/>
      <dgm:spPr/>
      <dgm:t>
        <a:bodyPr/>
        <a:lstStyle/>
        <a:p>
          <a:endParaRPr lang="en-IN"/>
        </a:p>
      </dgm:t>
    </dgm:pt>
    <dgm:pt modelId="{8722922A-EF0D-4F30-ABDC-8DBFF0B609B6}" type="sibTrans" cxnId="{6665B584-E1F7-419E-A0A1-F9662BF2D953}">
      <dgm:prSet/>
      <dgm:spPr/>
      <dgm:t>
        <a:bodyPr/>
        <a:lstStyle/>
        <a:p>
          <a:endParaRPr lang="en-IN"/>
        </a:p>
      </dgm:t>
    </dgm:pt>
    <dgm:pt modelId="{4F79A107-58CD-4859-BD42-0F15609E09D9}">
      <dgm:prSet phldrT="[Text]" custT="1"/>
      <dgm:spPr>
        <a:ln>
          <a:solidFill>
            <a:schemeClr val="tx1"/>
          </a:solidFill>
        </a:ln>
      </dgm:spPr>
      <dgm:t>
        <a:bodyPr/>
        <a:lstStyle/>
        <a:p>
          <a:r>
            <a:rPr lang="en-IN" sz="2800" dirty="0">
              <a:solidFill>
                <a:schemeClr val="tx1"/>
              </a:solidFill>
            </a:rPr>
            <a:t>Backend</a:t>
          </a:r>
        </a:p>
      </dgm:t>
    </dgm:pt>
    <dgm:pt modelId="{E9A41A12-1E19-4E37-8A9A-2E5D76310844}" type="parTrans" cxnId="{DC814FFA-90E9-4ED0-9A3A-E7C152040E5A}">
      <dgm:prSet/>
      <dgm:spPr>
        <a:ln>
          <a:solidFill>
            <a:schemeClr val="tx1"/>
          </a:solidFill>
        </a:ln>
      </dgm:spPr>
      <dgm:t>
        <a:bodyPr/>
        <a:lstStyle/>
        <a:p>
          <a:endParaRPr lang="en-IN"/>
        </a:p>
      </dgm:t>
    </dgm:pt>
    <dgm:pt modelId="{FA893840-AF11-4642-B4A1-AB10F5F1C04C}" type="sibTrans" cxnId="{DC814FFA-90E9-4ED0-9A3A-E7C152040E5A}">
      <dgm:prSet/>
      <dgm:spPr/>
      <dgm:t>
        <a:bodyPr/>
        <a:lstStyle/>
        <a:p>
          <a:endParaRPr lang="en-IN"/>
        </a:p>
      </dgm:t>
    </dgm:pt>
    <dgm:pt modelId="{CDC12E54-5ECC-446A-AD89-1D39F0FF29E4}">
      <dgm:prSet phldrT="[Text]" custT="1"/>
      <dgm:spPr>
        <a:ln>
          <a:solidFill>
            <a:schemeClr val="tx1"/>
          </a:solidFill>
        </a:ln>
      </dgm:spPr>
      <dgm:t>
        <a:bodyPr/>
        <a:lstStyle/>
        <a:p>
          <a:r>
            <a:rPr lang="en-IN" sz="2400" dirty="0" err="1">
              <a:solidFill>
                <a:schemeClr val="tx1"/>
              </a:solidFill>
            </a:rPr>
            <a:t>Springboot</a:t>
          </a:r>
          <a:endParaRPr lang="en-IN" sz="2400" dirty="0">
            <a:solidFill>
              <a:schemeClr val="tx1"/>
            </a:solidFill>
          </a:endParaRPr>
        </a:p>
      </dgm:t>
    </dgm:pt>
    <dgm:pt modelId="{80C2DD67-C2B6-452D-AE0B-5D56D0506DA5}" type="parTrans" cxnId="{E6A7B681-B978-4653-94A9-F263EB201A1B}">
      <dgm:prSet/>
      <dgm:spPr>
        <a:ln>
          <a:solidFill>
            <a:schemeClr val="tx1"/>
          </a:solidFill>
        </a:ln>
      </dgm:spPr>
      <dgm:t>
        <a:bodyPr/>
        <a:lstStyle/>
        <a:p>
          <a:endParaRPr lang="en-IN"/>
        </a:p>
      </dgm:t>
    </dgm:pt>
    <dgm:pt modelId="{9EB9D7E9-27F2-44C2-81ED-0B965D1D4E3F}" type="sibTrans" cxnId="{E6A7B681-B978-4653-94A9-F263EB201A1B}">
      <dgm:prSet/>
      <dgm:spPr/>
      <dgm:t>
        <a:bodyPr/>
        <a:lstStyle/>
        <a:p>
          <a:endParaRPr lang="en-IN"/>
        </a:p>
      </dgm:t>
    </dgm:pt>
    <dgm:pt modelId="{97CF4A79-999E-4FD0-AEEE-B430C3005B95}">
      <dgm:prSet phldrT="[Text]" custT="1"/>
      <dgm:spPr>
        <a:ln>
          <a:solidFill>
            <a:schemeClr val="tx1"/>
          </a:solidFill>
        </a:ln>
      </dgm:spPr>
      <dgm:t>
        <a:bodyPr/>
        <a:lstStyle/>
        <a:p>
          <a:r>
            <a:rPr lang="en-IN" sz="2400" dirty="0">
              <a:solidFill>
                <a:schemeClr val="tx1"/>
              </a:solidFill>
            </a:rPr>
            <a:t>Database</a:t>
          </a:r>
        </a:p>
      </dgm:t>
    </dgm:pt>
    <dgm:pt modelId="{59D8A3C2-9C39-480D-AF47-B45C35E585F1}" type="parTrans" cxnId="{794E1246-E914-48FB-91A6-3A6B0EB7C3CC}">
      <dgm:prSet/>
      <dgm:spPr>
        <a:ln>
          <a:solidFill>
            <a:schemeClr val="tx1"/>
          </a:solidFill>
        </a:ln>
      </dgm:spPr>
      <dgm:t>
        <a:bodyPr/>
        <a:lstStyle/>
        <a:p>
          <a:endParaRPr lang="en-IN"/>
        </a:p>
      </dgm:t>
    </dgm:pt>
    <dgm:pt modelId="{58F49925-5D59-497E-A5BF-D72F834E7710}" type="sibTrans" cxnId="{794E1246-E914-48FB-91A6-3A6B0EB7C3CC}">
      <dgm:prSet/>
      <dgm:spPr/>
      <dgm:t>
        <a:bodyPr/>
        <a:lstStyle/>
        <a:p>
          <a:endParaRPr lang="en-IN"/>
        </a:p>
      </dgm:t>
    </dgm:pt>
    <dgm:pt modelId="{D44C45CF-133F-4E2C-87FD-17332C7E2FE5}">
      <dgm:prSet phldrT="[Text]" custT="1"/>
      <dgm:spPr>
        <a:ln>
          <a:solidFill>
            <a:schemeClr val="tx1"/>
          </a:solidFill>
        </a:ln>
      </dgm:spPr>
      <dgm:t>
        <a:bodyPr/>
        <a:lstStyle/>
        <a:p>
          <a:r>
            <a:rPr lang="en-IN" sz="2800" dirty="0">
              <a:solidFill>
                <a:schemeClr val="tx1"/>
              </a:solidFill>
            </a:rPr>
            <a:t>Frontend</a:t>
          </a:r>
        </a:p>
      </dgm:t>
    </dgm:pt>
    <dgm:pt modelId="{2EB3E785-0ECF-411A-AD21-74513D9482B2}" type="parTrans" cxnId="{3DA77FA1-67D3-4FE1-9308-AB5372B26126}">
      <dgm:prSet/>
      <dgm:spPr>
        <a:ln>
          <a:solidFill>
            <a:schemeClr val="tx1"/>
          </a:solidFill>
        </a:ln>
      </dgm:spPr>
      <dgm:t>
        <a:bodyPr/>
        <a:lstStyle/>
        <a:p>
          <a:endParaRPr lang="en-IN"/>
        </a:p>
      </dgm:t>
    </dgm:pt>
    <dgm:pt modelId="{DE0647E1-8B00-417B-9461-196986EE94AC}" type="sibTrans" cxnId="{3DA77FA1-67D3-4FE1-9308-AB5372B26126}">
      <dgm:prSet/>
      <dgm:spPr/>
      <dgm:t>
        <a:bodyPr/>
        <a:lstStyle/>
        <a:p>
          <a:endParaRPr lang="en-IN"/>
        </a:p>
      </dgm:t>
    </dgm:pt>
    <dgm:pt modelId="{530DB7BA-1733-465B-ABEC-859308E3B670}">
      <dgm:prSet phldrT="[Text]" custT="1"/>
      <dgm:spPr>
        <a:ln>
          <a:solidFill>
            <a:schemeClr val="tx1"/>
          </a:solidFill>
        </a:ln>
      </dgm:spPr>
      <dgm:t>
        <a:bodyPr/>
        <a:lstStyle/>
        <a:p>
          <a:r>
            <a:rPr lang="en-IN" sz="2400" dirty="0" err="1">
              <a:solidFill>
                <a:schemeClr val="tx1"/>
              </a:solidFill>
            </a:rPr>
            <a:t>React,JS</a:t>
          </a:r>
          <a:endParaRPr lang="en-IN" sz="2400" dirty="0">
            <a:solidFill>
              <a:schemeClr val="tx1"/>
            </a:solidFill>
          </a:endParaRPr>
        </a:p>
      </dgm:t>
    </dgm:pt>
    <dgm:pt modelId="{A8FEDF20-7748-47F1-8087-DD5E07FE94EB}" type="parTrans" cxnId="{CD4CB799-5721-4BE5-ACA6-7C5DA9D605E1}">
      <dgm:prSet/>
      <dgm:spPr>
        <a:ln>
          <a:solidFill>
            <a:schemeClr val="tx1"/>
          </a:solidFill>
        </a:ln>
      </dgm:spPr>
      <dgm:t>
        <a:bodyPr/>
        <a:lstStyle/>
        <a:p>
          <a:endParaRPr lang="en-IN"/>
        </a:p>
      </dgm:t>
    </dgm:pt>
    <dgm:pt modelId="{FEDB9C4D-3292-40E9-8483-F93E418B14B3}" type="sibTrans" cxnId="{CD4CB799-5721-4BE5-ACA6-7C5DA9D605E1}">
      <dgm:prSet/>
      <dgm:spPr/>
      <dgm:t>
        <a:bodyPr/>
        <a:lstStyle/>
        <a:p>
          <a:endParaRPr lang="en-IN"/>
        </a:p>
      </dgm:t>
    </dgm:pt>
    <dgm:pt modelId="{C8052C95-5627-43F6-B0A0-FCA2B7433C46}">
      <dgm:prSet custT="1"/>
      <dgm:spPr>
        <a:ln>
          <a:solidFill>
            <a:schemeClr val="tx1"/>
          </a:solidFill>
        </a:ln>
      </dgm:spPr>
      <dgm:t>
        <a:bodyPr/>
        <a:lstStyle/>
        <a:p>
          <a:r>
            <a:rPr lang="en-IN" sz="2400" dirty="0">
              <a:solidFill>
                <a:schemeClr val="tx1"/>
              </a:solidFill>
            </a:rPr>
            <a:t>MongoDB</a:t>
          </a:r>
        </a:p>
      </dgm:t>
    </dgm:pt>
    <dgm:pt modelId="{842EB826-512B-4040-84ED-1709DFEFB190}" type="parTrans" cxnId="{AAE1AD6F-C0C8-4740-ABC2-34959FAE6E99}">
      <dgm:prSet/>
      <dgm:spPr>
        <a:ln>
          <a:solidFill>
            <a:schemeClr val="tx1"/>
          </a:solidFill>
        </a:ln>
      </dgm:spPr>
      <dgm:t>
        <a:bodyPr/>
        <a:lstStyle/>
        <a:p>
          <a:endParaRPr lang="en-IN"/>
        </a:p>
      </dgm:t>
    </dgm:pt>
    <dgm:pt modelId="{CF335343-EC69-4776-886E-238FA950E426}" type="sibTrans" cxnId="{AAE1AD6F-C0C8-4740-ABC2-34959FAE6E99}">
      <dgm:prSet/>
      <dgm:spPr/>
      <dgm:t>
        <a:bodyPr/>
        <a:lstStyle/>
        <a:p>
          <a:endParaRPr lang="en-IN"/>
        </a:p>
      </dgm:t>
    </dgm:pt>
    <dgm:pt modelId="{D7189BAF-0047-4B6A-8ADB-453057258AE9}" type="pres">
      <dgm:prSet presAssocID="{A626D39B-BEC6-4C9D-B9C6-CFC4D2F60C05}" presName="diagram" presStyleCnt="0">
        <dgm:presLayoutVars>
          <dgm:chPref val="1"/>
          <dgm:dir/>
          <dgm:animOne val="branch"/>
          <dgm:animLvl val="lvl"/>
          <dgm:resizeHandles val="exact"/>
        </dgm:presLayoutVars>
      </dgm:prSet>
      <dgm:spPr/>
    </dgm:pt>
    <dgm:pt modelId="{EDA7B4DE-294B-4C35-994E-501A5BF04439}" type="pres">
      <dgm:prSet presAssocID="{ACF85DEB-4CD3-4A49-9B10-5EFCE058B16C}" presName="root1" presStyleCnt="0"/>
      <dgm:spPr/>
    </dgm:pt>
    <dgm:pt modelId="{5D64944C-5E53-4CCA-859B-F33FEEC0BC16}" type="pres">
      <dgm:prSet presAssocID="{ACF85DEB-4CD3-4A49-9B10-5EFCE058B16C}" presName="LevelOneTextNode" presStyleLbl="node0" presStyleIdx="0" presStyleCnt="1">
        <dgm:presLayoutVars>
          <dgm:chPref val="3"/>
        </dgm:presLayoutVars>
      </dgm:prSet>
      <dgm:spPr/>
    </dgm:pt>
    <dgm:pt modelId="{A25DD7FC-AB6C-4FD4-ADD6-5721ECAA4634}" type="pres">
      <dgm:prSet presAssocID="{ACF85DEB-4CD3-4A49-9B10-5EFCE058B16C}" presName="level2hierChild" presStyleCnt="0"/>
      <dgm:spPr/>
    </dgm:pt>
    <dgm:pt modelId="{F7FF8B47-68DE-48E1-8ECF-E4BA60A07D61}" type="pres">
      <dgm:prSet presAssocID="{E9A41A12-1E19-4E37-8A9A-2E5D76310844}" presName="conn2-1" presStyleLbl="parChTrans1D2" presStyleIdx="0" presStyleCnt="2"/>
      <dgm:spPr/>
    </dgm:pt>
    <dgm:pt modelId="{D5F9F073-51B9-44D6-8C38-391CB51AC3A3}" type="pres">
      <dgm:prSet presAssocID="{E9A41A12-1E19-4E37-8A9A-2E5D76310844}" presName="connTx" presStyleLbl="parChTrans1D2" presStyleIdx="0" presStyleCnt="2"/>
      <dgm:spPr/>
    </dgm:pt>
    <dgm:pt modelId="{A43974F6-74EE-4D74-8902-F838A1E09489}" type="pres">
      <dgm:prSet presAssocID="{4F79A107-58CD-4859-BD42-0F15609E09D9}" presName="root2" presStyleCnt="0"/>
      <dgm:spPr/>
    </dgm:pt>
    <dgm:pt modelId="{76E1CF97-E195-44B9-89E6-671C9B0AFF6B}" type="pres">
      <dgm:prSet presAssocID="{4F79A107-58CD-4859-BD42-0F15609E09D9}" presName="LevelTwoTextNode" presStyleLbl="node2" presStyleIdx="0" presStyleCnt="2" custScaleX="134615">
        <dgm:presLayoutVars>
          <dgm:chPref val="3"/>
        </dgm:presLayoutVars>
      </dgm:prSet>
      <dgm:spPr/>
    </dgm:pt>
    <dgm:pt modelId="{B19C40B5-E9C6-4CB7-A6FB-30F7CE9BD1EF}" type="pres">
      <dgm:prSet presAssocID="{4F79A107-58CD-4859-BD42-0F15609E09D9}" presName="level3hierChild" presStyleCnt="0"/>
      <dgm:spPr/>
    </dgm:pt>
    <dgm:pt modelId="{2969F8F2-E52C-4A5F-98AA-36E4D89EDD63}" type="pres">
      <dgm:prSet presAssocID="{80C2DD67-C2B6-452D-AE0B-5D56D0506DA5}" presName="conn2-1" presStyleLbl="parChTrans1D3" presStyleIdx="0" presStyleCnt="3"/>
      <dgm:spPr/>
    </dgm:pt>
    <dgm:pt modelId="{5D7C7130-691A-424E-A81A-F902CE78D4C3}" type="pres">
      <dgm:prSet presAssocID="{80C2DD67-C2B6-452D-AE0B-5D56D0506DA5}" presName="connTx" presStyleLbl="parChTrans1D3" presStyleIdx="0" presStyleCnt="3"/>
      <dgm:spPr/>
    </dgm:pt>
    <dgm:pt modelId="{E5532648-926B-4626-9CC9-579AA2166C55}" type="pres">
      <dgm:prSet presAssocID="{CDC12E54-5ECC-446A-AD89-1D39F0FF29E4}" presName="root2" presStyleCnt="0"/>
      <dgm:spPr/>
    </dgm:pt>
    <dgm:pt modelId="{3BE195AB-59AE-4ABC-8F19-E316FEC10084}" type="pres">
      <dgm:prSet presAssocID="{CDC12E54-5ECC-446A-AD89-1D39F0FF29E4}" presName="LevelTwoTextNode" presStyleLbl="node3" presStyleIdx="0" presStyleCnt="3">
        <dgm:presLayoutVars>
          <dgm:chPref val="3"/>
        </dgm:presLayoutVars>
      </dgm:prSet>
      <dgm:spPr/>
    </dgm:pt>
    <dgm:pt modelId="{6EC518BC-1ECC-44AD-9998-4DE7ACC202A3}" type="pres">
      <dgm:prSet presAssocID="{CDC12E54-5ECC-446A-AD89-1D39F0FF29E4}" presName="level3hierChild" presStyleCnt="0"/>
      <dgm:spPr/>
    </dgm:pt>
    <dgm:pt modelId="{E0249CC1-5D88-468F-B57F-A554F669F4BF}" type="pres">
      <dgm:prSet presAssocID="{59D8A3C2-9C39-480D-AF47-B45C35E585F1}" presName="conn2-1" presStyleLbl="parChTrans1D3" presStyleIdx="1" presStyleCnt="3"/>
      <dgm:spPr/>
    </dgm:pt>
    <dgm:pt modelId="{C30AD1B3-27D1-495C-9A31-DC9EB961D466}" type="pres">
      <dgm:prSet presAssocID="{59D8A3C2-9C39-480D-AF47-B45C35E585F1}" presName="connTx" presStyleLbl="parChTrans1D3" presStyleIdx="1" presStyleCnt="3"/>
      <dgm:spPr/>
    </dgm:pt>
    <dgm:pt modelId="{D9753219-D75A-4F95-B91C-B9AC49BC0DF9}" type="pres">
      <dgm:prSet presAssocID="{97CF4A79-999E-4FD0-AEEE-B430C3005B95}" presName="root2" presStyleCnt="0"/>
      <dgm:spPr/>
    </dgm:pt>
    <dgm:pt modelId="{A745117A-CA8F-4560-813D-5A97E0C827C3}" type="pres">
      <dgm:prSet presAssocID="{97CF4A79-999E-4FD0-AEEE-B430C3005B95}" presName="LevelTwoTextNode" presStyleLbl="node3" presStyleIdx="1" presStyleCnt="3">
        <dgm:presLayoutVars>
          <dgm:chPref val="3"/>
        </dgm:presLayoutVars>
      </dgm:prSet>
      <dgm:spPr/>
    </dgm:pt>
    <dgm:pt modelId="{979BDDD4-E059-43D1-AAEE-4BB35B4F4BD2}" type="pres">
      <dgm:prSet presAssocID="{97CF4A79-999E-4FD0-AEEE-B430C3005B95}" presName="level3hierChild" presStyleCnt="0"/>
      <dgm:spPr/>
    </dgm:pt>
    <dgm:pt modelId="{95C734E8-7DAE-4C0C-B473-4AA2B76F78F9}" type="pres">
      <dgm:prSet presAssocID="{842EB826-512B-4040-84ED-1709DFEFB190}" presName="conn2-1" presStyleLbl="parChTrans1D4" presStyleIdx="0" presStyleCnt="1"/>
      <dgm:spPr/>
    </dgm:pt>
    <dgm:pt modelId="{9415D165-636E-4A46-B5F6-9EA3F78D1AF2}" type="pres">
      <dgm:prSet presAssocID="{842EB826-512B-4040-84ED-1709DFEFB190}" presName="connTx" presStyleLbl="parChTrans1D4" presStyleIdx="0" presStyleCnt="1"/>
      <dgm:spPr/>
    </dgm:pt>
    <dgm:pt modelId="{44D2F7D8-FADB-4786-A22C-B436C28505D7}" type="pres">
      <dgm:prSet presAssocID="{C8052C95-5627-43F6-B0A0-FCA2B7433C46}" presName="root2" presStyleCnt="0"/>
      <dgm:spPr/>
    </dgm:pt>
    <dgm:pt modelId="{FEC04F4B-CF37-4C76-AD68-64DFE41FFC14}" type="pres">
      <dgm:prSet presAssocID="{C8052C95-5627-43F6-B0A0-FCA2B7433C46}" presName="LevelTwoTextNode" presStyleLbl="node4" presStyleIdx="0" presStyleCnt="1">
        <dgm:presLayoutVars>
          <dgm:chPref val="3"/>
        </dgm:presLayoutVars>
      </dgm:prSet>
      <dgm:spPr/>
    </dgm:pt>
    <dgm:pt modelId="{434E7B1C-6DEA-4097-966B-66461D057C93}" type="pres">
      <dgm:prSet presAssocID="{C8052C95-5627-43F6-B0A0-FCA2B7433C46}" presName="level3hierChild" presStyleCnt="0"/>
      <dgm:spPr/>
    </dgm:pt>
    <dgm:pt modelId="{1D893612-B39D-4D29-90ED-4C01B3707D1D}" type="pres">
      <dgm:prSet presAssocID="{2EB3E785-0ECF-411A-AD21-74513D9482B2}" presName="conn2-1" presStyleLbl="parChTrans1D2" presStyleIdx="1" presStyleCnt="2"/>
      <dgm:spPr/>
    </dgm:pt>
    <dgm:pt modelId="{A9C137D6-36FE-4CF0-AB3D-5B5B204FBBD2}" type="pres">
      <dgm:prSet presAssocID="{2EB3E785-0ECF-411A-AD21-74513D9482B2}" presName="connTx" presStyleLbl="parChTrans1D2" presStyleIdx="1" presStyleCnt="2"/>
      <dgm:spPr/>
    </dgm:pt>
    <dgm:pt modelId="{A24EAFEC-65B1-47B2-A53A-165C3055A4C9}" type="pres">
      <dgm:prSet presAssocID="{D44C45CF-133F-4E2C-87FD-17332C7E2FE5}" presName="root2" presStyleCnt="0"/>
      <dgm:spPr/>
    </dgm:pt>
    <dgm:pt modelId="{22ED41B2-1706-4B90-8B54-FEFC0568C828}" type="pres">
      <dgm:prSet presAssocID="{D44C45CF-133F-4E2C-87FD-17332C7E2FE5}" presName="LevelTwoTextNode" presStyleLbl="node2" presStyleIdx="1" presStyleCnt="2" custScaleX="132926">
        <dgm:presLayoutVars>
          <dgm:chPref val="3"/>
        </dgm:presLayoutVars>
      </dgm:prSet>
      <dgm:spPr/>
    </dgm:pt>
    <dgm:pt modelId="{9CE4B907-13BA-4C8E-9F79-79EBD87127A9}" type="pres">
      <dgm:prSet presAssocID="{D44C45CF-133F-4E2C-87FD-17332C7E2FE5}" presName="level3hierChild" presStyleCnt="0"/>
      <dgm:spPr/>
    </dgm:pt>
    <dgm:pt modelId="{7CAFD644-CE76-43AC-BCAE-BA63C4B6A679}" type="pres">
      <dgm:prSet presAssocID="{A8FEDF20-7748-47F1-8087-DD5E07FE94EB}" presName="conn2-1" presStyleLbl="parChTrans1D3" presStyleIdx="2" presStyleCnt="3"/>
      <dgm:spPr/>
    </dgm:pt>
    <dgm:pt modelId="{7873ED75-CCDD-40F1-883A-944B3597878F}" type="pres">
      <dgm:prSet presAssocID="{A8FEDF20-7748-47F1-8087-DD5E07FE94EB}" presName="connTx" presStyleLbl="parChTrans1D3" presStyleIdx="2" presStyleCnt="3"/>
      <dgm:spPr/>
    </dgm:pt>
    <dgm:pt modelId="{FB7C6EC6-1D13-4813-83BA-2ECB732912B9}" type="pres">
      <dgm:prSet presAssocID="{530DB7BA-1733-465B-ABEC-859308E3B670}" presName="root2" presStyleCnt="0"/>
      <dgm:spPr/>
    </dgm:pt>
    <dgm:pt modelId="{85241D56-84C1-4FE7-9068-CE2EAE49A99B}" type="pres">
      <dgm:prSet presAssocID="{530DB7BA-1733-465B-ABEC-859308E3B670}" presName="LevelTwoTextNode" presStyleLbl="node3" presStyleIdx="2" presStyleCnt="3">
        <dgm:presLayoutVars>
          <dgm:chPref val="3"/>
        </dgm:presLayoutVars>
      </dgm:prSet>
      <dgm:spPr/>
    </dgm:pt>
    <dgm:pt modelId="{C8DF3087-AAEE-4ED7-BA20-A125C36B970A}" type="pres">
      <dgm:prSet presAssocID="{530DB7BA-1733-465B-ABEC-859308E3B670}" presName="level3hierChild" presStyleCnt="0"/>
      <dgm:spPr/>
    </dgm:pt>
  </dgm:ptLst>
  <dgm:cxnLst>
    <dgm:cxn modelId="{BC40C006-6BD4-4E6E-AC9D-34DEB63F8D32}" type="presOf" srcId="{2EB3E785-0ECF-411A-AD21-74513D9482B2}" destId="{1D893612-B39D-4D29-90ED-4C01B3707D1D}" srcOrd="0" destOrd="0" presId="urn:microsoft.com/office/officeart/2005/8/layout/hierarchy2"/>
    <dgm:cxn modelId="{591EFD08-D5A8-40CF-A5C3-5E7C00729654}" type="presOf" srcId="{ACF85DEB-4CD3-4A49-9B10-5EFCE058B16C}" destId="{5D64944C-5E53-4CCA-859B-F33FEEC0BC16}" srcOrd="0" destOrd="0" presId="urn:microsoft.com/office/officeart/2005/8/layout/hierarchy2"/>
    <dgm:cxn modelId="{06CEE12B-F7ED-425A-BDED-F7D16750A64A}" type="presOf" srcId="{E9A41A12-1E19-4E37-8A9A-2E5D76310844}" destId="{D5F9F073-51B9-44D6-8C38-391CB51AC3A3}" srcOrd="1" destOrd="0" presId="urn:microsoft.com/office/officeart/2005/8/layout/hierarchy2"/>
    <dgm:cxn modelId="{457FAD2D-A9CD-4DFD-8FBB-1EE61E8A8ED8}" type="presOf" srcId="{59D8A3C2-9C39-480D-AF47-B45C35E585F1}" destId="{E0249CC1-5D88-468F-B57F-A554F669F4BF}" srcOrd="0" destOrd="0" presId="urn:microsoft.com/office/officeart/2005/8/layout/hierarchy2"/>
    <dgm:cxn modelId="{821D8831-E956-4230-9B38-F27BBF8801DC}" type="presOf" srcId="{E9A41A12-1E19-4E37-8A9A-2E5D76310844}" destId="{F7FF8B47-68DE-48E1-8ECF-E4BA60A07D61}" srcOrd="0" destOrd="0" presId="urn:microsoft.com/office/officeart/2005/8/layout/hierarchy2"/>
    <dgm:cxn modelId="{808F1E60-B637-4DF2-8498-C858473BEE6D}" type="presOf" srcId="{D44C45CF-133F-4E2C-87FD-17332C7E2FE5}" destId="{22ED41B2-1706-4B90-8B54-FEFC0568C828}" srcOrd="0" destOrd="0" presId="urn:microsoft.com/office/officeart/2005/8/layout/hierarchy2"/>
    <dgm:cxn modelId="{D003CB44-933B-461D-AABE-8946EF949FF5}" type="presOf" srcId="{59D8A3C2-9C39-480D-AF47-B45C35E585F1}" destId="{C30AD1B3-27D1-495C-9A31-DC9EB961D466}" srcOrd="1" destOrd="0" presId="urn:microsoft.com/office/officeart/2005/8/layout/hierarchy2"/>
    <dgm:cxn modelId="{794E1246-E914-48FB-91A6-3A6B0EB7C3CC}" srcId="{4F79A107-58CD-4859-BD42-0F15609E09D9}" destId="{97CF4A79-999E-4FD0-AEEE-B430C3005B95}" srcOrd="1" destOrd="0" parTransId="{59D8A3C2-9C39-480D-AF47-B45C35E585F1}" sibTransId="{58F49925-5D59-497E-A5BF-D72F834E7710}"/>
    <dgm:cxn modelId="{9664FB67-F06E-40FD-97CD-B09FE4F37E68}" type="presOf" srcId="{4F79A107-58CD-4859-BD42-0F15609E09D9}" destId="{76E1CF97-E195-44B9-89E6-671C9B0AFF6B}" srcOrd="0" destOrd="0" presId="urn:microsoft.com/office/officeart/2005/8/layout/hierarchy2"/>
    <dgm:cxn modelId="{52092D4C-EDA1-45DB-ADA8-993F3CF4A474}" type="presOf" srcId="{A8FEDF20-7748-47F1-8087-DD5E07FE94EB}" destId="{7873ED75-CCDD-40F1-883A-944B3597878F}" srcOrd="1" destOrd="0" presId="urn:microsoft.com/office/officeart/2005/8/layout/hierarchy2"/>
    <dgm:cxn modelId="{AAE1AD6F-C0C8-4740-ABC2-34959FAE6E99}" srcId="{97CF4A79-999E-4FD0-AEEE-B430C3005B95}" destId="{C8052C95-5627-43F6-B0A0-FCA2B7433C46}" srcOrd="0" destOrd="0" parTransId="{842EB826-512B-4040-84ED-1709DFEFB190}" sibTransId="{CF335343-EC69-4776-886E-238FA950E426}"/>
    <dgm:cxn modelId="{DDB4D155-3A39-48E3-B3FE-6D302F8D2723}" type="presOf" srcId="{A626D39B-BEC6-4C9D-B9C6-CFC4D2F60C05}" destId="{D7189BAF-0047-4B6A-8ADB-453057258AE9}" srcOrd="0" destOrd="0" presId="urn:microsoft.com/office/officeart/2005/8/layout/hierarchy2"/>
    <dgm:cxn modelId="{97F3EE56-29DE-46D8-AFFA-23317DE14E7E}" type="presOf" srcId="{97CF4A79-999E-4FD0-AEEE-B430C3005B95}" destId="{A745117A-CA8F-4560-813D-5A97E0C827C3}" srcOrd="0" destOrd="0" presId="urn:microsoft.com/office/officeart/2005/8/layout/hierarchy2"/>
    <dgm:cxn modelId="{7CC7CB58-761B-4D3A-8F35-C4128C2A05A9}" type="presOf" srcId="{C8052C95-5627-43F6-B0A0-FCA2B7433C46}" destId="{FEC04F4B-CF37-4C76-AD68-64DFE41FFC14}" srcOrd="0" destOrd="0" presId="urn:microsoft.com/office/officeart/2005/8/layout/hierarchy2"/>
    <dgm:cxn modelId="{E6A7B681-B978-4653-94A9-F263EB201A1B}" srcId="{4F79A107-58CD-4859-BD42-0F15609E09D9}" destId="{CDC12E54-5ECC-446A-AD89-1D39F0FF29E4}" srcOrd="0" destOrd="0" parTransId="{80C2DD67-C2B6-452D-AE0B-5D56D0506DA5}" sibTransId="{9EB9D7E9-27F2-44C2-81ED-0B965D1D4E3F}"/>
    <dgm:cxn modelId="{6665B584-E1F7-419E-A0A1-F9662BF2D953}" srcId="{A626D39B-BEC6-4C9D-B9C6-CFC4D2F60C05}" destId="{ACF85DEB-4CD3-4A49-9B10-5EFCE058B16C}" srcOrd="0" destOrd="0" parTransId="{DC694E2A-766E-4A6C-9A47-57B66D0F079F}" sibTransId="{8722922A-EF0D-4F30-ABDC-8DBFF0B609B6}"/>
    <dgm:cxn modelId="{EA8AF685-C5B0-4667-AFDA-733F9F85D584}" type="presOf" srcId="{80C2DD67-C2B6-452D-AE0B-5D56D0506DA5}" destId="{5D7C7130-691A-424E-A81A-F902CE78D4C3}" srcOrd="1" destOrd="0" presId="urn:microsoft.com/office/officeart/2005/8/layout/hierarchy2"/>
    <dgm:cxn modelId="{CD4CB799-5721-4BE5-ACA6-7C5DA9D605E1}" srcId="{D44C45CF-133F-4E2C-87FD-17332C7E2FE5}" destId="{530DB7BA-1733-465B-ABEC-859308E3B670}" srcOrd="0" destOrd="0" parTransId="{A8FEDF20-7748-47F1-8087-DD5E07FE94EB}" sibTransId="{FEDB9C4D-3292-40E9-8483-F93E418B14B3}"/>
    <dgm:cxn modelId="{3DA77FA1-67D3-4FE1-9308-AB5372B26126}" srcId="{ACF85DEB-4CD3-4A49-9B10-5EFCE058B16C}" destId="{D44C45CF-133F-4E2C-87FD-17332C7E2FE5}" srcOrd="1" destOrd="0" parTransId="{2EB3E785-0ECF-411A-AD21-74513D9482B2}" sibTransId="{DE0647E1-8B00-417B-9461-196986EE94AC}"/>
    <dgm:cxn modelId="{895B2CB2-D360-4DF1-A3A1-45825DE4831D}" type="presOf" srcId="{2EB3E785-0ECF-411A-AD21-74513D9482B2}" destId="{A9C137D6-36FE-4CF0-AB3D-5B5B204FBBD2}" srcOrd="1" destOrd="0" presId="urn:microsoft.com/office/officeart/2005/8/layout/hierarchy2"/>
    <dgm:cxn modelId="{3933F7B2-C04F-4519-8BE7-A5B34663E4C5}" type="presOf" srcId="{80C2DD67-C2B6-452D-AE0B-5D56D0506DA5}" destId="{2969F8F2-E52C-4A5F-98AA-36E4D89EDD63}" srcOrd="0" destOrd="0" presId="urn:microsoft.com/office/officeart/2005/8/layout/hierarchy2"/>
    <dgm:cxn modelId="{44013FBB-7705-43E1-876B-AAF81FA5D6B8}" type="presOf" srcId="{530DB7BA-1733-465B-ABEC-859308E3B670}" destId="{85241D56-84C1-4FE7-9068-CE2EAE49A99B}" srcOrd="0" destOrd="0" presId="urn:microsoft.com/office/officeart/2005/8/layout/hierarchy2"/>
    <dgm:cxn modelId="{ABE44FDB-1F01-4F9D-8ACC-3D638F00D695}" type="presOf" srcId="{842EB826-512B-4040-84ED-1709DFEFB190}" destId="{95C734E8-7DAE-4C0C-B473-4AA2B76F78F9}" srcOrd="0" destOrd="0" presId="urn:microsoft.com/office/officeart/2005/8/layout/hierarchy2"/>
    <dgm:cxn modelId="{D37F21DF-642D-403F-8EC9-8187F31D56DD}" type="presOf" srcId="{842EB826-512B-4040-84ED-1709DFEFB190}" destId="{9415D165-636E-4A46-B5F6-9EA3F78D1AF2}" srcOrd="1" destOrd="0" presId="urn:microsoft.com/office/officeart/2005/8/layout/hierarchy2"/>
    <dgm:cxn modelId="{C8341FE0-254B-4A32-AAC1-5E916BB571E7}" type="presOf" srcId="{A8FEDF20-7748-47F1-8087-DD5E07FE94EB}" destId="{7CAFD644-CE76-43AC-BCAE-BA63C4B6A679}" srcOrd="0" destOrd="0" presId="urn:microsoft.com/office/officeart/2005/8/layout/hierarchy2"/>
    <dgm:cxn modelId="{5CBFAAF8-CE2F-4772-A976-024EB9FDE80E}" type="presOf" srcId="{CDC12E54-5ECC-446A-AD89-1D39F0FF29E4}" destId="{3BE195AB-59AE-4ABC-8F19-E316FEC10084}" srcOrd="0" destOrd="0" presId="urn:microsoft.com/office/officeart/2005/8/layout/hierarchy2"/>
    <dgm:cxn modelId="{DC814FFA-90E9-4ED0-9A3A-E7C152040E5A}" srcId="{ACF85DEB-4CD3-4A49-9B10-5EFCE058B16C}" destId="{4F79A107-58CD-4859-BD42-0F15609E09D9}" srcOrd="0" destOrd="0" parTransId="{E9A41A12-1E19-4E37-8A9A-2E5D76310844}" sibTransId="{FA893840-AF11-4642-B4A1-AB10F5F1C04C}"/>
    <dgm:cxn modelId="{FC0C7001-B04C-4A37-AB08-8DA842231107}" type="presParOf" srcId="{D7189BAF-0047-4B6A-8ADB-453057258AE9}" destId="{EDA7B4DE-294B-4C35-994E-501A5BF04439}" srcOrd="0" destOrd="0" presId="urn:microsoft.com/office/officeart/2005/8/layout/hierarchy2"/>
    <dgm:cxn modelId="{1473A95E-AE82-4F72-A300-0AB039007F7D}" type="presParOf" srcId="{EDA7B4DE-294B-4C35-994E-501A5BF04439}" destId="{5D64944C-5E53-4CCA-859B-F33FEEC0BC16}" srcOrd="0" destOrd="0" presId="urn:microsoft.com/office/officeart/2005/8/layout/hierarchy2"/>
    <dgm:cxn modelId="{83B7B6DE-F15C-4E8A-AF0D-77FB0B0215F1}" type="presParOf" srcId="{EDA7B4DE-294B-4C35-994E-501A5BF04439}" destId="{A25DD7FC-AB6C-4FD4-ADD6-5721ECAA4634}" srcOrd="1" destOrd="0" presId="urn:microsoft.com/office/officeart/2005/8/layout/hierarchy2"/>
    <dgm:cxn modelId="{5D7BA1EA-388D-45FB-950B-84C8C8EE81FD}" type="presParOf" srcId="{A25DD7FC-AB6C-4FD4-ADD6-5721ECAA4634}" destId="{F7FF8B47-68DE-48E1-8ECF-E4BA60A07D61}" srcOrd="0" destOrd="0" presId="urn:microsoft.com/office/officeart/2005/8/layout/hierarchy2"/>
    <dgm:cxn modelId="{11FF77C8-D65D-4F2A-A7EA-9C7D5A1BC9CB}" type="presParOf" srcId="{F7FF8B47-68DE-48E1-8ECF-E4BA60A07D61}" destId="{D5F9F073-51B9-44D6-8C38-391CB51AC3A3}" srcOrd="0" destOrd="0" presId="urn:microsoft.com/office/officeart/2005/8/layout/hierarchy2"/>
    <dgm:cxn modelId="{D744B908-3C47-4C58-B972-3A8AF2AEFA4F}" type="presParOf" srcId="{A25DD7FC-AB6C-4FD4-ADD6-5721ECAA4634}" destId="{A43974F6-74EE-4D74-8902-F838A1E09489}" srcOrd="1" destOrd="0" presId="urn:microsoft.com/office/officeart/2005/8/layout/hierarchy2"/>
    <dgm:cxn modelId="{F5264085-9AF5-4889-8BBD-3710FD533516}" type="presParOf" srcId="{A43974F6-74EE-4D74-8902-F838A1E09489}" destId="{76E1CF97-E195-44B9-89E6-671C9B0AFF6B}" srcOrd="0" destOrd="0" presId="urn:microsoft.com/office/officeart/2005/8/layout/hierarchy2"/>
    <dgm:cxn modelId="{DDAD98E9-C454-4CD0-8A26-352D233493A8}" type="presParOf" srcId="{A43974F6-74EE-4D74-8902-F838A1E09489}" destId="{B19C40B5-E9C6-4CB7-A6FB-30F7CE9BD1EF}" srcOrd="1" destOrd="0" presId="urn:microsoft.com/office/officeart/2005/8/layout/hierarchy2"/>
    <dgm:cxn modelId="{5FCACF61-4876-4B96-B170-2693D7DC5CF2}" type="presParOf" srcId="{B19C40B5-E9C6-4CB7-A6FB-30F7CE9BD1EF}" destId="{2969F8F2-E52C-4A5F-98AA-36E4D89EDD63}" srcOrd="0" destOrd="0" presId="urn:microsoft.com/office/officeart/2005/8/layout/hierarchy2"/>
    <dgm:cxn modelId="{A95B5D64-1156-465E-BDD6-3183B6357749}" type="presParOf" srcId="{2969F8F2-E52C-4A5F-98AA-36E4D89EDD63}" destId="{5D7C7130-691A-424E-A81A-F902CE78D4C3}" srcOrd="0" destOrd="0" presId="urn:microsoft.com/office/officeart/2005/8/layout/hierarchy2"/>
    <dgm:cxn modelId="{79DD1D6B-5304-456F-97F8-09DDF41A721E}" type="presParOf" srcId="{B19C40B5-E9C6-4CB7-A6FB-30F7CE9BD1EF}" destId="{E5532648-926B-4626-9CC9-579AA2166C55}" srcOrd="1" destOrd="0" presId="urn:microsoft.com/office/officeart/2005/8/layout/hierarchy2"/>
    <dgm:cxn modelId="{AFC5C1E3-E70C-45B3-BB3F-F39A8E0EA1FB}" type="presParOf" srcId="{E5532648-926B-4626-9CC9-579AA2166C55}" destId="{3BE195AB-59AE-4ABC-8F19-E316FEC10084}" srcOrd="0" destOrd="0" presId="urn:microsoft.com/office/officeart/2005/8/layout/hierarchy2"/>
    <dgm:cxn modelId="{0A2CE189-10D8-49F6-A862-87BDF202C798}" type="presParOf" srcId="{E5532648-926B-4626-9CC9-579AA2166C55}" destId="{6EC518BC-1ECC-44AD-9998-4DE7ACC202A3}" srcOrd="1" destOrd="0" presId="urn:microsoft.com/office/officeart/2005/8/layout/hierarchy2"/>
    <dgm:cxn modelId="{0BAC8555-B2EF-452D-9134-9BDAA9B4AF02}" type="presParOf" srcId="{B19C40B5-E9C6-4CB7-A6FB-30F7CE9BD1EF}" destId="{E0249CC1-5D88-468F-B57F-A554F669F4BF}" srcOrd="2" destOrd="0" presId="urn:microsoft.com/office/officeart/2005/8/layout/hierarchy2"/>
    <dgm:cxn modelId="{66756AEF-9379-42C8-AB97-6231A0C12A2C}" type="presParOf" srcId="{E0249CC1-5D88-468F-B57F-A554F669F4BF}" destId="{C30AD1B3-27D1-495C-9A31-DC9EB961D466}" srcOrd="0" destOrd="0" presId="urn:microsoft.com/office/officeart/2005/8/layout/hierarchy2"/>
    <dgm:cxn modelId="{FFEDA0A9-B3CC-4240-A719-49F828DEC70F}" type="presParOf" srcId="{B19C40B5-E9C6-4CB7-A6FB-30F7CE9BD1EF}" destId="{D9753219-D75A-4F95-B91C-B9AC49BC0DF9}" srcOrd="3" destOrd="0" presId="urn:microsoft.com/office/officeart/2005/8/layout/hierarchy2"/>
    <dgm:cxn modelId="{2E2F5200-5A23-4BCE-AA3F-2E401FE403D6}" type="presParOf" srcId="{D9753219-D75A-4F95-B91C-B9AC49BC0DF9}" destId="{A745117A-CA8F-4560-813D-5A97E0C827C3}" srcOrd="0" destOrd="0" presId="urn:microsoft.com/office/officeart/2005/8/layout/hierarchy2"/>
    <dgm:cxn modelId="{ABFE9D41-F32D-4C93-89D3-F761D4AADC4F}" type="presParOf" srcId="{D9753219-D75A-4F95-B91C-B9AC49BC0DF9}" destId="{979BDDD4-E059-43D1-AAEE-4BB35B4F4BD2}" srcOrd="1" destOrd="0" presId="urn:microsoft.com/office/officeart/2005/8/layout/hierarchy2"/>
    <dgm:cxn modelId="{7DBE72BC-4F28-4082-BAEF-C6848585C183}" type="presParOf" srcId="{979BDDD4-E059-43D1-AAEE-4BB35B4F4BD2}" destId="{95C734E8-7DAE-4C0C-B473-4AA2B76F78F9}" srcOrd="0" destOrd="0" presId="urn:microsoft.com/office/officeart/2005/8/layout/hierarchy2"/>
    <dgm:cxn modelId="{E1BF11CF-0E8C-4801-9BA7-70B37EF82AC6}" type="presParOf" srcId="{95C734E8-7DAE-4C0C-B473-4AA2B76F78F9}" destId="{9415D165-636E-4A46-B5F6-9EA3F78D1AF2}" srcOrd="0" destOrd="0" presId="urn:microsoft.com/office/officeart/2005/8/layout/hierarchy2"/>
    <dgm:cxn modelId="{A28C6326-0D64-4899-A52A-C6061D25B9A7}" type="presParOf" srcId="{979BDDD4-E059-43D1-AAEE-4BB35B4F4BD2}" destId="{44D2F7D8-FADB-4786-A22C-B436C28505D7}" srcOrd="1" destOrd="0" presId="urn:microsoft.com/office/officeart/2005/8/layout/hierarchy2"/>
    <dgm:cxn modelId="{68F4E095-5B7F-4D7E-BBA5-B69088FBA3F7}" type="presParOf" srcId="{44D2F7D8-FADB-4786-A22C-B436C28505D7}" destId="{FEC04F4B-CF37-4C76-AD68-64DFE41FFC14}" srcOrd="0" destOrd="0" presId="urn:microsoft.com/office/officeart/2005/8/layout/hierarchy2"/>
    <dgm:cxn modelId="{32350250-514A-4EC0-AF15-20C6390D65DB}" type="presParOf" srcId="{44D2F7D8-FADB-4786-A22C-B436C28505D7}" destId="{434E7B1C-6DEA-4097-966B-66461D057C93}" srcOrd="1" destOrd="0" presId="urn:microsoft.com/office/officeart/2005/8/layout/hierarchy2"/>
    <dgm:cxn modelId="{E3324F60-8C4D-43F7-AE0A-132884F72EEC}" type="presParOf" srcId="{A25DD7FC-AB6C-4FD4-ADD6-5721ECAA4634}" destId="{1D893612-B39D-4D29-90ED-4C01B3707D1D}" srcOrd="2" destOrd="0" presId="urn:microsoft.com/office/officeart/2005/8/layout/hierarchy2"/>
    <dgm:cxn modelId="{090EB5E5-D5DA-4604-AC16-0C51645CE424}" type="presParOf" srcId="{1D893612-B39D-4D29-90ED-4C01B3707D1D}" destId="{A9C137D6-36FE-4CF0-AB3D-5B5B204FBBD2}" srcOrd="0" destOrd="0" presId="urn:microsoft.com/office/officeart/2005/8/layout/hierarchy2"/>
    <dgm:cxn modelId="{537B8FAA-319B-4025-B635-3C60ACDE85CA}" type="presParOf" srcId="{A25DD7FC-AB6C-4FD4-ADD6-5721ECAA4634}" destId="{A24EAFEC-65B1-47B2-A53A-165C3055A4C9}" srcOrd="3" destOrd="0" presId="urn:microsoft.com/office/officeart/2005/8/layout/hierarchy2"/>
    <dgm:cxn modelId="{1E5C3AE9-A979-426E-9C8D-A21083DE664F}" type="presParOf" srcId="{A24EAFEC-65B1-47B2-A53A-165C3055A4C9}" destId="{22ED41B2-1706-4B90-8B54-FEFC0568C828}" srcOrd="0" destOrd="0" presId="urn:microsoft.com/office/officeart/2005/8/layout/hierarchy2"/>
    <dgm:cxn modelId="{13F81575-8BA8-4EE3-9142-D22648D23F7D}" type="presParOf" srcId="{A24EAFEC-65B1-47B2-A53A-165C3055A4C9}" destId="{9CE4B907-13BA-4C8E-9F79-79EBD87127A9}" srcOrd="1" destOrd="0" presId="urn:microsoft.com/office/officeart/2005/8/layout/hierarchy2"/>
    <dgm:cxn modelId="{CD650507-BDAF-411E-A57A-EF40DA0443E0}" type="presParOf" srcId="{9CE4B907-13BA-4C8E-9F79-79EBD87127A9}" destId="{7CAFD644-CE76-43AC-BCAE-BA63C4B6A679}" srcOrd="0" destOrd="0" presId="urn:microsoft.com/office/officeart/2005/8/layout/hierarchy2"/>
    <dgm:cxn modelId="{590DFCA7-DDC3-4CEA-BDDC-DA254E61419F}" type="presParOf" srcId="{7CAFD644-CE76-43AC-BCAE-BA63C4B6A679}" destId="{7873ED75-CCDD-40F1-883A-944B3597878F}" srcOrd="0" destOrd="0" presId="urn:microsoft.com/office/officeart/2005/8/layout/hierarchy2"/>
    <dgm:cxn modelId="{1EBDF62B-CC34-4996-8C0F-BA0C65C92986}" type="presParOf" srcId="{9CE4B907-13BA-4C8E-9F79-79EBD87127A9}" destId="{FB7C6EC6-1D13-4813-83BA-2ECB732912B9}" srcOrd="1" destOrd="0" presId="urn:microsoft.com/office/officeart/2005/8/layout/hierarchy2"/>
    <dgm:cxn modelId="{40E909F1-7D48-412D-AF52-6A4877504949}" type="presParOf" srcId="{FB7C6EC6-1D13-4813-83BA-2ECB732912B9}" destId="{85241D56-84C1-4FE7-9068-CE2EAE49A99B}" srcOrd="0" destOrd="0" presId="urn:microsoft.com/office/officeart/2005/8/layout/hierarchy2"/>
    <dgm:cxn modelId="{5087E11D-46A0-47C8-B38B-77817103EB49}" type="presParOf" srcId="{FB7C6EC6-1D13-4813-83BA-2ECB732912B9}" destId="{C8DF3087-AAEE-4ED7-BA20-A125C36B970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64944C-5E53-4CCA-859B-F33FEEC0BC16}">
      <dsp:nvSpPr>
        <dsp:cNvPr id="0" name=""/>
        <dsp:cNvSpPr/>
      </dsp:nvSpPr>
      <dsp:spPr>
        <a:xfrm>
          <a:off x="8018" y="1581366"/>
          <a:ext cx="1559579" cy="779789"/>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solidFill>
                <a:schemeClr val="tx1"/>
              </a:solidFill>
            </a:rPr>
            <a:t>Expense system</a:t>
          </a:r>
        </a:p>
      </dsp:txBody>
      <dsp:txXfrm>
        <a:off x="30857" y="1604205"/>
        <a:ext cx="1513901" cy="734111"/>
      </dsp:txXfrm>
    </dsp:sp>
    <dsp:sp modelId="{F7FF8B47-68DE-48E1-8ECF-E4BA60A07D61}">
      <dsp:nvSpPr>
        <dsp:cNvPr id="0" name=""/>
        <dsp:cNvSpPr/>
      </dsp:nvSpPr>
      <dsp:spPr>
        <a:xfrm rot="18770822">
          <a:off x="1420843" y="1614891"/>
          <a:ext cx="917341" cy="40170"/>
        </a:xfrm>
        <a:custGeom>
          <a:avLst/>
          <a:gdLst/>
          <a:ahLst/>
          <a:cxnLst/>
          <a:rect l="0" t="0" r="0" b="0"/>
          <a:pathLst>
            <a:path>
              <a:moveTo>
                <a:pt x="0" y="20085"/>
              </a:moveTo>
              <a:lnTo>
                <a:pt x="917341" y="20085"/>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856580" y="1612043"/>
        <a:ext cx="45867" cy="45867"/>
      </dsp:txXfrm>
    </dsp:sp>
    <dsp:sp modelId="{76E1CF97-E195-44B9-89E6-671C9B0AFF6B}">
      <dsp:nvSpPr>
        <dsp:cNvPr id="0" name=""/>
        <dsp:cNvSpPr/>
      </dsp:nvSpPr>
      <dsp:spPr>
        <a:xfrm>
          <a:off x="2191429" y="908797"/>
          <a:ext cx="2099427" cy="779789"/>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solidFill>
                <a:schemeClr val="tx1"/>
              </a:solidFill>
            </a:rPr>
            <a:t>Backend</a:t>
          </a:r>
        </a:p>
      </dsp:txBody>
      <dsp:txXfrm>
        <a:off x="2214268" y="931636"/>
        <a:ext cx="2053749" cy="734111"/>
      </dsp:txXfrm>
    </dsp:sp>
    <dsp:sp modelId="{2969F8F2-E52C-4A5F-98AA-36E4D89EDD63}">
      <dsp:nvSpPr>
        <dsp:cNvPr id="0" name=""/>
        <dsp:cNvSpPr/>
      </dsp:nvSpPr>
      <dsp:spPr>
        <a:xfrm rot="19457599">
          <a:off x="4218647" y="1054417"/>
          <a:ext cx="768251" cy="40170"/>
        </a:xfrm>
        <a:custGeom>
          <a:avLst/>
          <a:gdLst/>
          <a:ahLst/>
          <a:cxnLst/>
          <a:rect l="0" t="0" r="0" b="0"/>
          <a:pathLst>
            <a:path>
              <a:moveTo>
                <a:pt x="0" y="20085"/>
              </a:moveTo>
              <a:lnTo>
                <a:pt x="768251" y="20085"/>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583566" y="1055296"/>
        <a:ext cx="38412" cy="38412"/>
      </dsp:txXfrm>
    </dsp:sp>
    <dsp:sp modelId="{3BE195AB-59AE-4ABC-8F19-E316FEC10084}">
      <dsp:nvSpPr>
        <dsp:cNvPr id="0" name=""/>
        <dsp:cNvSpPr/>
      </dsp:nvSpPr>
      <dsp:spPr>
        <a:xfrm>
          <a:off x="4914689" y="460418"/>
          <a:ext cx="1559579" cy="779789"/>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err="1">
              <a:solidFill>
                <a:schemeClr val="tx1"/>
              </a:solidFill>
            </a:rPr>
            <a:t>Springboot</a:t>
          </a:r>
          <a:endParaRPr lang="en-IN" sz="2400" kern="1200" dirty="0">
            <a:solidFill>
              <a:schemeClr val="tx1"/>
            </a:solidFill>
          </a:endParaRPr>
        </a:p>
      </dsp:txBody>
      <dsp:txXfrm>
        <a:off x="4937528" y="483257"/>
        <a:ext cx="1513901" cy="734111"/>
      </dsp:txXfrm>
    </dsp:sp>
    <dsp:sp modelId="{E0249CC1-5D88-468F-B57F-A554F669F4BF}">
      <dsp:nvSpPr>
        <dsp:cNvPr id="0" name=""/>
        <dsp:cNvSpPr/>
      </dsp:nvSpPr>
      <dsp:spPr>
        <a:xfrm rot="2142401">
          <a:off x="4218647" y="1502796"/>
          <a:ext cx="768251" cy="40170"/>
        </a:xfrm>
        <a:custGeom>
          <a:avLst/>
          <a:gdLst/>
          <a:ahLst/>
          <a:cxnLst/>
          <a:rect l="0" t="0" r="0" b="0"/>
          <a:pathLst>
            <a:path>
              <a:moveTo>
                <a:pt x="0" y="20085"/>
              </a:moveTo>
              <a:lnTo>
                <a:pt x="768251" y="20085"/>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583566" y="1503675"/>
        <a:ext cx="38412" cy="38412"/>
      </dsp:txXfrm>
    </dsp:sp>
    <dsp:sp modelId="{A745117A-CA8F-4560-813D-5A97E0C827C3}">
      <dsp:nvSpPr>
        <dsp:cNvPr id="0" name=""/>
        <dsp:cNvSpPr/>
      </dsp:nvSpPr>
      <dsp:spPr>
        <a:xfrm>
          <a:off x="4914689" y="1357176"/>
          <a:ext cx="1559579" cy="779789"/>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solidFill>
                <a:schemeClr val="tx1"/>
              </a:solidFill>
            </a:rPr>
            <a:t>Database</a:t>
          </a:r>
        </a:p>
      </dsp:txBody>
      <dsp:txXfrm>
        <a:off x="4937528" y="1380015"/>
        <a:ext cx="1513901" cy="734111"/>
      </dsp:txXfrm>
    </dsp:sp>
    <dsp:sp modelId="{95C734E8-7DAE-4C0C-B473-4AA2B76F78F9}">
      <dsp:nvSpPr>
        <dsp:cNvPr id="0" name=""/>
        <dsp:cNvSpPr/>
      </dsp:nvSpPr>
      <dsp:spPr>
        <a:xfrm>
          <a:off x="6474268" y="1726986"/>
          <a:ext cx="623831" cy="40170"/>
        </a:xfrm>
        <a:custGeom>
          <a:avLst/>
          <a:gdLst/>
          <a:ahLst/>
          <a:cxnLst/>
          <a:rect l="0" t="0" r="0" b="0"/>
          <a:pathLst>
            <a:path>
              <a:moveTo>
                <a:pt x="0" y="20085"/>
              </a:moveTo>
              <a:lnTo>
                <a:pt x="623831" y="20085"/>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770588" y="1731475"/>
        <a:ext cx="31191" cy="31191"/>
      </dsp:txXfrm>
    </dsp:sp>
    <dsp:sp modelId="{FEC04F4B-CF37-4C76-AD68-64DFE41FFC14}">
      <dsp:nvSpPr>
        <dsp:cNvPr id="0" name=""/>
        <dsp:cNvSpPr/>
      </dsp:nvSpPr>
      <dsp:spPr>
        <a:xfrm>
          <a:off x="7098100" y="1357176"/>
          <a:ext cx="1559579" cy="779789"/>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solidFill>
                <a:schemeClr val="tx1"/>
              </a:solidFill>
            </a:rPr>
            <a:t>MongoDB</a:t>
          </a:r>
        </a:p>
      </dsp:txBody>
      <dsp:txXfrm>
        <a:off x="7120939" y="1380015"/>
        <a:ext cx="1513901" cy="734111"/>
      </dsp:txXfrm>
    </dsp:sp>
    <dsp:sp modelId="{1D893612-B39D-4D29-90ED-4C01B3707D1D}">
      <dsp:nvSpPr>
        <dsp:cNvPr id="0" name=""/>
        <dsp:cNvSpPr/>
      </dsp:nvSpPr>
      <dsp:spPr>
        <a:xfrm rot="2829178">
          <a:off x="1420843" y="2287460"/>
          <a:ext cx="917341" cy="40170"/>
        </a:xfrm>
        <a:custGeom>
          <a:avLst/>
          <a:gdLst/>
          <a:ahLst/>
          <a:cxnLst/>
          <a:rect l="0" t="0" r="0" b="0"/>
          <a:pathLst>
            <a:path>
              <a:moveTo>
                <a:pt x="0" y="20085"/>
              </a:moveTo>
              <a:lnTo>
                <a:pt x="917341" y="20085"/>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856580" y="2284611"/>
        <a:ext cx="45867" cy="45867"/>
      </dsp:txXfrm>
    </dsp:sp>
    <dsp:sp modelId="{22ED41B2-1706-4B90-8B54-FEFC0568C828}">
      <dsp:nvSpPr>
        <dsp:cNvPr id="0" name=""/>
        <dsp:cNvSpPr/>
      </dsp:nvSpPr>
      <dsp:spPr>
        <a:xfrm>
          <a:off x="2191429" y="2253934"/>
          <a:ext cx="2073086" cy="779789"/>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solidFill>
                <a:schemeClr val="tx1"/>
              </a:solidFill>
            </a:rPr>
            <a:t>Frontend</a:t>
          </a:r>
        </a:p>
      </dsp:txBody>
      <dsp:txXfrm>
        <a:off x="2214268" y="2276773"/>
        <a:ext cx="2027408" cy="734111"/>
      </dsp:txXfrm>
    </dsp:sp>
    <dsp:sp modelId="{7CAFD644-CE76-43AC-BCAE-BA63C4B6A679}">
      <dsp:nvSpPr>
        <dsp:cNvPr id="0" name=""/>
        <dsp:cNvSpPr/>
      </dsp:nvSpPr>
      <dsp:spPr>
        <a:xfrm>
          <a:off x="4264516" y="2623744"/>
          <a:ext cx="623831" cy="40170"/>
        </a:xfrm>
        <a:custGeom>
          <a:avLst/>
          <a:gdLst/>
          <a:ahLst/>
          <a:cxnLst/>
          <a:rect l="0" t="0" r="0" b="0"/>
          <a:pathLst>
            <a:path>
              <a:moveTo>
                <a:pt x="0" y="20085"/>
              </a:moveTo>
              <a:lnTo>
                <a:pt x="623831" y="20085"/>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560836" y="2628233"/>
        <a:ext cx="31191" cy="31191"/>
      </dsp:txXfrm>
    </dsp:sp>
    <dsp:sp modelId="{85241D56-84C1-4FE7-9068-CE2EAE49A99B}">
      <dsp:nvSpPr>
        <dsp:cNvPr id="0" name=""/>
        <dsp:cNvSpPr/>
      </dsp:nvSpPr>
      <dsp:spPr>
        <a:xfrm>
          <a:off x="4888347" y="2253934"/>
          <a:ext cx="1559579" cy="779789"/>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err="1">
              <a:solidFill>
                <a:schemeClr val="tx1"/>
              </a:solidFill>
            </a:rPr>
            <a:t>React,JS</a:t>
          </a:r>
          <a:endParaRPr lang="en-IN" sz="2400" kern="1200" dirty="0">
            <a:solidFill>
              <a:schemeClr val="tx1"/>
            </a:solidFill>
          </a:endParaRPr>
        </a:p>
      </dsp:txBody>
      <dsp:txXfrm>
        <a:off x="4911186" y="2276773"/>
        <a:ext cx="1513901" cy="73411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a:extLst>
            <a:ext uri="{FF2B5EF4-FFF2-40B4-BE49-F238E27FC236}">
              <a16:creationId xmlns:a16="http://schemas.microsoft.com/office/drawing/2014/main" id="{99867D3F-BBED-0E08-8EFC-0241D8000559}"/>
            </a:ext>
          </a:extLst>
        </p:cNvPr>
        <p:cNvGrpSpPr/>
        <p:nvPr/>
      </p:nvGrpSpPr>
      <p:grpSpPr>
        <a:xfrm>
          <a:off x="0" y="0"/>
          <a:ext cx="0" cy="0"/>
          <a:chOff x="0" y="0"/>
          <a:chExt cx="0" cy="0"/>
        </a:xfrm>
      </p:grpSpPr>
      <p:sp>
        <p:nvSpPr>
          <p:cNvPr id="972" name="Google Shape;972;g20f4d7b453e_0_823:notes">
            <a:extLst>
              <a:ext uri="{FF2B5EF4-FFF2-40B4-BE49-F238E27FC236}">
                <a16:creationId xmlns:a16="http://schemas.microsoft.com/office/drawing/2014/main" id="{2F11DD93-CD1C-FA76-E107-5EF53E638E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0f4d7b453e_0_823:notes">
            <a:extLst>
              <a:ext uri="{FF2B5EF4-FFF2-40B4-BE49-F238E27FC236}">
                <a16:creationId xmlns:a16="http://schemas.microsoft.com/office/drawing/2014/main" id="{A07A08B1-986D-1B00-590B-5FA88475F6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760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a:extLst>
            <a:ext uri="{FF2B5EF4-FFF2-40B4-BE49-F238E27FC236}">
              <a16:creationId xmlns:a16="http://schemas.microsoft.com/office/drawing/2014/main" id="{50CD33A1-8611-D82E-7E8D-97A49794ABF0}"/>
            </a:ext>
          </a:extLst>
        </p:cNvPr>
        <p:cNvGrpSpPr/>
        <p:nvPr/>
      </p:nvGrpSpPr>
      <p:grpSpPr>
        <a:xfrm>
          <a:off x="0" y="0"/>
          <a:ext cx="0" cy="0"/>
          <a:chOff x="0" y="0"/>
          <a:chExt cx="0" cy="0"/>
        </a:xfrm>
      </p:grpSpPr>
      <p:sp>
        <p:nvSpPr>
          <p:cNvPr id="972" name="Google Shape;972;g20f4d7b453e_0_823:notes">
            <a:extLst>
              <a:ext uri="{FF2B5EF4-FFF2-40B4-BE49-F238E27FC236}">
                <a16:creationId xmlns:a16="http://schemas.microsoft.com/office/drawing/2014/main" id="{F9A20F4E-6AC0-CF89-3793-82DA222280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0f4d7b453e_0_823:notes">
            <a:extLst>
              <a:ext uri="{FF2B5EF4-FFF2-40B4-BE49-F238E27FC236}">
                <a16:creationId xmlns:a16="http://schemas.microsoft.com/office/drawing/2014/main" id="{2658A659-9AEF-B889-A2F6-ADC612ABE4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722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a:extLst>
            <a:ext uri="{FF2B5EF4-FFF2-40B4-BE49-F238E27FC236}">
              <a16:creationId xmlns:a16="http://schemas.microsoft.com/office/drawing/2014/main" id="{6DBA2F1C-3C9C-A584-59E0-185F6CEFACEF}"/>
            </a:ext>
          </a:extLst>
        </p:cNvPr>
        <p:cNvGrpSpPr/>
        <p:nvPr/>
      </p:nvGrpSpPr>
      <p:grpSpPr>
        <a:xfrm>
          <a:off x="0" y="0"/>
          <a:ext cx="0" cy="0"/>
          <a:chOff x="0" y="0"/>
          <a:chExt cx="0" cy="0"/>
        </a:xfrm>
      </p:grpSpPr>
      <p:sp>
        <p:nvSpPr>
          <p:cNvPr id="972" name="Google Shape;972;g20f4d7b453e_0_823:notes">
            <a:extLst>
              <a:ext uri="{FF2B5EF4-FFF2-40B4-BE49-F238E27FC236}">
                <a16:creationId xmlns:a16="http://schemas.microsoft.com/office/drawing/2014/main" id="{9612D652-8595-E784-33EB-2C5B4F6F02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0f4d7b453e_0_823:notes">
            <a:extLst>
              <a:ext uri="{FF2B5EF4-FFF2-40B4-BE49-F238E27FC236}">
                <a16:creationId xmlns:a16="http://schemas.microsoft.com/office/drawing/2014/main" id="{7056ECAB-DE2B-EEE8-DDAB-C969BFE990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885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a:extLst>
            <a:ext uri="{FF2B5EF4-FFF2-40B4-BE49-F238E27FC236}">
              <a16:creationId xmlns:a16="http://schemas.microsoft.com/office/drawing/2014/main" id="{62B5538D-AF2B-A214-6144-2804CB201968}"/>
            </a:ext>
          </a:extLst>
        </p:cNvPr>
        <p:cNvGrpSpPr/>
        <p:nvPr/>
      </p:nvGrpSpPr>
      <p:grpSpPr>
        <a:xfrm>
          <a:off x="0" y="0"/>
          <a:ext cx="0" cy="0"/>
          <a:chOff x="0" y="0"/>
          <a:chExt cx="0" cy="0"/>
        </a:xfrm>
      </p:grpSpPr>
      <p:sp>
        <p:nvSpPr>
          <p:cNvPr id="972" name="Google Shape;972;g20f4d7b453e_0_823:notes">
            <a:extLst>
              <a:ext uri="{FF2B5EF4-FFF2-40B4-BE49-F238E27FC236}">
                <a16:creationId xmlns:a16="http://schemas.microsoft.com/office/drawing/2014/main" id="{6B475332-056D-8235-356A-388C269092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0f4d7b453e_0_823:notes">
            <a:extLst>
              <a:ext uri="{FF2B5EF4-FFF2-40B4-BE49-F238E27FC236}">
                <a16:creationId xmlns:a16="http://schemas.microsoft.com/office/drawing/2014/main" id="{B939C48B-4971-7FC3-64FA-3AEEC399BC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5165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a:extLst>
            <a:ext uri="{FF2B5EF4-FFF2-40B4-BE49-F238E27FC236}">
              <a16:creationId xmlns:a16="http://schemas.microsoft.com/office/drawing/2014/main" id="{67B6114F-12F7-7402-154B-EEC561B424D4}"/>
            </a:ext>
          </a:extLst>
        </p:cNvPr>
        <p:cNvGrpSpPr/>
        <p:nvPr/>
      </p:nvGrpSpPr>
      <p:grpSpPr>
        <a:xfrm>
          <a:off x="0" y="0"/>
          <a:ext cx="0" cy="0"/>
          <a:chOff x="0" y="0"/>
          <a:chExt cx="0" cy="0"/>
        </a:xfrm>
      </p:grpSpPr>
      <p:sp>
        <p:nvSpPr>
          <p:cNvPr id="972" name="Google Shape;972;g20f4d7b453e_0_823:notes">
            <a:extLst>
              <a:ext uri="{FF2B5EF4-FFF2-40B4-BE49-F238E27FC236}">
                <a16:creationId xmlns:a16="http://schemas.microsoft.com/office/drawing/2014/main" id="{9099F9C5-483F-B78F-B1FD-96C0FB257B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0f4d7b453e_0_823:notes">
            <a:extLst>
              <a:ext uri="{FF2B5EF4-FFF2-40B4-BE49-F238E27FC236}">
                <a16:creationId xmlns:a16="http://schemas.microsoft.com/office/drawing/2014/main" id="{9403DDAC-45E0-2252-74C0-69343595A5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020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a:extLst>
            <a:ext uri="{FF2B5EF4-FFF2-40B4-BE49-F238E27FC236}">
              <a16:creationId xmlns:a16="http://schemas.microsoft.com/office/drawing/2014/main" id="{9C3891BA-1E05-19BD-ECA2-78F1B20C1D5F}"/>
            </a:ext>
          </a:extLst>
        </p:cNvPr>
        <p:cNvGrpSpPr/>
        <p:nvPr/>
      </p:nvGrpSpPr>
      <p:grpSpPr>
        <a:xfrm>
          <a:off x="0" y="0"/>
          <a:ext cx="0" cy="0"/>
          <a:chOff x="0" y="0"/>
          <a:chExt cx="0" cy="0"/>
        </a:xfrm>
      </p:grpSpPr>
      <p:sp>
        <p:nvSpPr>
          <p:cNvPr id="972" name="Google Shape;972;g20f4d7b453e_0_823:notes">
            <a:extLst>
              <a:ext uri="{FF2B5EF4-FFF2-40B4-BE49-F238E27FC236}">
                <a16:creationId xmlns:a16="http://schemas.microsoft.com/office/drawing/2014/main" id="{EBFF9F5D-DDFE-E9AE-2B81-AF70279B62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0f4d7b453e_0_823:notes">
            <a:extLst>
              <a:ext uri="{FF2B5EF4-FFF2-40B4-BE49-F238E27FC236}">
                <a16:creationId xmlns:a16="http://schemas.microsoft.com/office/drawing/2014/main" id="{B7543346-084B-A25B-6214-11D860BC64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551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a:extLst>
            <a:ext uri="{FF2B5EF4-FFF2-40B4-BE49-F238E27FC236}">
              <a16:creationId xmlns:a16="http://schemas.microsoft.com/office/drawing/2014/main" id="{26511FF0-0A92-DB72-EF2A-80A4F7BF3133}"/>
            </a:ext>
          </a:extLst>
        </p:cNvPr>
        <p:cNvGrpSpPr/>
        <p:nvPr/>
      </p:nvGrpSpPr>
      <p:grpSpPr>
        <a:xfrm>
          <a:off x="0" y="0"/>
          <a:ext cx="0" cy="0"/>
          <a:chOff x="0" y="0"/>
          <a:chExt cx="0" cy="0"/>
        </a:xfrm>
      </p:grpSpPr>
      <p:sp>
        <p:nvSpPr>
          <p:cNvPr id="972" name="Google Shape;972;g20f4d7b453e_0_823:notes">
            <a:extLst>
              <a:ext uri="{FF2B5EF4-FFF2-40B4-BE49-F238E27FC236}">
                <a16:creationId xmlns:a16="http://schemas.microsoft.com/office/drawing/2014/main" id="{F4B1BF0B-EB43-95EC-EE01-161F059508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0f4d7b453e_0_823:notes">
            <a:extLst>
              <a:ext uri="{FF2B5EF4-FFF2-40B4-BE49-F238E27FC236}">
                <a16:creationId xmlns:a16="http://schemas.microsoft.com/office/drawing/2014/main" id="{BB142F35-89C1-3580-EF9E-BC9FC5594C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562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a:extLst>
            <a:ext uri="{FF2B5EF4-FFF2-40B4-BE49-F238E27FC236}">
              <a16:creationId xmlns:a16="http://schemas.microsoft.com/office/drawing/2014/main" id="{6CB42D18-252E-3053-CD1E-66A1330E9F06}"/>
            </a:ext>
          </a:extLst>
        </p:cNvPr>
        <p:cNvGrpSpPr/>
        <p:nvPr/>
      </p:nvGrpSpPr>
      <p:grpSpPr>
        <a:xfrm>
          <a:off x="0" y="0"/>
          <a:ext cx="0" cy="0"/>
          <a:chOff x="0" y="0"/>
          <a:chExt cx="0" cy="0"/>
        </a:xfrm>
      </p:grpSpPr>
      <p:sp>
        <p:nvSpPr>
          <p:cNvPr id="524" name="Google Shape;524;g1dfe0b786a0_0_0:notes">
            <a:extLst>
              <a:ext uri="{FF2B5EF4-FFF2-40B4-BE49-F238E27FC236}">
                <a16:creationId xmlns:a16="http://schemas.microsoft.com/office/drawing/2014/main" id="{F72825BA-EFB1-0043-8B0D-04705D44D8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dfe0b786a0_0_0:notes">
            <a:extLst>
              <a:ext uri="{FF2B5EF4-FFF2-40B4-BE49-F238E27FC236}">
                <a16:creationId xmlns:a16="http://schemas.microsoft.com/office/drawing/2014/main" id="{8B415156-F2DF-27A8-9508-DA3B7B6BB0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648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a:extLst>
            <a:ext uri="{FF2B5EF4-FFF2-40B4-BE49-F238E27FC236}">
              <a16:creationId xmlns:a16="http://schemas.microsoft.com/office/drawing/2014/main" id="{01FE6EB1-BD3D-EA3B-7254-E2A757CAB8E9}"/>
            </a:ext>
          </a:extLst>
        </p:cNvPr>
        <p:cNvGrpSpPr/>
        <p:nvPr/>
      </p:nvGrpSpPr>
      <p:grpSpPr>
        <a:xfrm>
          <a:off x="0" y="0"/>
          <a:ext cx="0" cy="0"/>
          <a:chOff x="0" y="0"/>
          <a:chExt cx="0" cy="0"/>
        </a:xfrm>
      </p:grpSpPr>
      <p:sp>
        <p:nvSpPr>
          <p:cNvPr id="972" name="Google Shape;972;g20f4d7b453e_0_823:notes">
            <a:extLst>
              <a:ext uri="{FF2B5EF4-FFF2-40B4-BE49-F238E27FC236}">
                <a16:creationId xmlns:a16="http://schemas.microsoft.com/office/drawing/2014/main" id="{93EDC3D0-AD58-E780-4F13-D3CF634370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0f4d7b453e_0_823:notes">
            <a:extLst>
              <a:ext uri="{FF2B5EF4-FFF2-40B4-BE49-F238E27FC236}">
                <a16:creationId xmlns:a16="http://schemas.microsoft.com/office/drawing/2014/main" id="{51CEDFA6-63A0-3506-A618-21BA642061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2171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a:extLst>
            <a:ext uri="{FF2B5EF4-FFF2-40B4-BE49-F238E27FC236}">
              <a16:creationId xmlns:a16="http://schemas.microsoft.com/office/drawing/2014/main" id="{0592BCE0-8213-91DF-4A40-1A6B32ED9574}"/>
            </a:ext>
          </a:extLst>
        </p:cNvPr>
        <p:cNvGrpSpPr/>
        <p:nvPr/>
      </p:nvGrpSpPr>
      <p:grpSpPr>
        <a:xfrm>
          <a:off x="0" y="0"/>
          <a:ext cx="0" cy="0"/>
          <a:chOff x="0" y="0"/>
          <a:chExt cx="0" cy="0"/>
        </a:xfrm>
      </p:grpSpPr>
      <p:sp>
        <p:nvSpPr>
          <p:cNvPr id="972" name="Google Shape;972;g20f4d7b453e_0_823:notes">
            <a:extLst>
              <a:ext uri="{FF2B5EF4-FFF2-40B4-BE49-F238E27FC236}">
                <a16:creationId xmlns:a16="http://schemas.microsoft.com/office/drawing/2014/main" id="{A058A85B-B84B-CB63-82AC-E8086827C4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0f4d7b453e_0_823:notes">
            <a:extLst>
              <a:ext uri="{FF2B5EF4-FFF2-40B4-BE49-F238E27FC236}">
                <a16:creationId xmlns:a16="http://schemas.microsoft.com/office/drawing/2014/main" id="{318D022D-9079-9867-A3D4-3E32112D46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660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a:extLst>
            <a:ext uri="{FF2B5EF4-FFF2-40B4-BE49-F238E27FC236}">
              <a16:creationId xmlns:a16="http://schemas.microsoft.com/office/drawing/2014/main" id="{CCA4C46B-3AAD-05C9-771D-0B4CAA4081FE}"/>
            </a:ext>
          </a:extLst>
        </p:cNvPr>
        <p:cNvGrpSpPr/>
        <p:nvPr/>
      </p:nvGrpSpPr>
      <p:grpSpPr>
        <a:xfrm>
          <a:off x="0" y="0"/>
          <a:ext cx="0" cy="0"/>
          <a:chOff x="0" y="0"/>
          <a:chExt cx="0" cy="0"/>
        </a:xfrm>
      </p:grpSpPr>
      <p:sp>
        <p:nvSpPr>
          <p:cNvPr id="972" name="Google Shape;972;g20f4d7b453e_0_823:notes">
            <a:extLst>
              <a:ext uri="{FF2B5EF4-FFF2-40B4-BE49-F238E27FC236}">
                <a16:creationId xmlns:a16="http://schemas.microsoft.com/office/drawing/2014/main" id="{D0C3DD98-9BBD-9F16-8F94-E9B9035E3C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0f4d7b453e_0_823:notes">
            <a:extLst>
              <a:ext uri="{FF2B5EF4-FFF2-40B4-BE49-F238E27FC236}">
                <a16:creationId xmlns:a16="http://schemas.microsoft.com/office/drawing/2014/main" id="{443B5430-98CF-BD8E-174A-C907AFAC62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881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a:extLst>
            <a:ext uri="{FF2B5EF4-FFF2-40B4-BE49-F238E27FC236}">
              <a16:creationId xmlns:a16="http://schemas.microsoft.com/office/drawing/2014/main" id="{56EF4AEC-C4F5-4B9E-6872-15D7555EA82D}"/>
            </a:ext>
          </a:extLst>
        </p:cNvPr>
        <p:cNvGrpSpPr/>
        <p:nvPr/>
      </p:nvGrpSpPr>
      <p:grpSpPr>
        <a:xfrm>
          <a:off x="0" y="0"/>
          <a:ext cx="0" cy="0"/>
          <a:chOff x="0" y="0"/>
          <a:chExt cx="0" cy="0"/>
        </a:xfrm>
      </p:grpSpPr>
      <p:sp>
        <p:nvSpPr>
          <p:cNvPr id="972" name="Google Shape;972;g20f4d7b453e_0_823:notes">
            <a:extLst>
              <a:ext uri="{FF2B5EF4-FFF2-40B4-BE49-F238E27FC236}">
                <a16:creationId xmlns:a16="http://schemas.microsoft.com/office/drawing/2014/main" id="{A136F857-98FF-9832-0CFD-549CFC1670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0f4d7b453e_0_823:notes">
            <a:extLst>
              <a:ext uri="{FF2B5EF4-FFF2-40B4-BE49-F238E27FC236}">
                <a16:creationId xmlns:a16="http://schemas.microsoft.com/office/drawing/2014/main" id="{C9F3F071-02C7-5CE2-93D2-25A325959C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693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ec9722e163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ec9722e163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a:extLst>
            <a:ext uri="{FF2B5EF4-FFF2-40B4-BE49-F238E27FC236}">
              <a16:creationId xmlns:a16="http://schemas.microsoft.com/office/drawing/2014/main" id="{0E9523CF-B365-E404-F5D0-0E5385D2FC72}"/>
            </a:ext>
          </a:extLst>
        </p:cNvPr>
        <p:cNvGrpSpPr/>
        <p:nvPr/>
      </p:nvGrpSpPr>
      <p:grpSpPr>
        <a:xfrm>
          <a:off x="0" y="0"/>
          <a:ext cx="0" cy="0"/>
          <a:chOff x="0" y="0"/>
          <a:chExt cx="0" cy="0"/>
        </a:xfrm>
      </p:grpSpPr>
      <p:sp>
        <p:nvSpPr>
          <p:cNvPr id="1025" name="Google Shape;1025;gec9722e163_0_287:notes">
            <a:extLst>
              <a:ext uri="{FF2B5EF4-FFF2-40B4-BE49-F238E27FC236}">
                <a16:creationId xmlns:a16="http://schemas.microsoft.com/office/drawing/2014/main" id="{F757332B-FF87-F0FD-09A4-72D5D338D5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ec9722e163_0_287:notes">
            <a:extLst>
              <a:ext uri="{FF2B5EF4-FFF2-40B4-BE49-F238E27FC236}">
                <a16:creationId xmlns:a16="http://schemas.microsoft.com/office/drawing/2014/main" id="{9A4AD8B8-CF91-1C66-5E7A-305D45B22A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982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ec9722e163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ec9722e163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0f4d7b453e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0f4d7b453e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0f4d7b453e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0f4d7b453e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582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a:extLst>
            <a:ext uri="{FF2B5EF4-FFF2-40B4-BE49-F238E27FC236}">
              <a16:creationId xmlns:a16="http://schemas.microsoft.com/office/drawing/2014/main" id="{46E6AF07-58F0-2C0D-7DBA-1A8FA4CAF3E3}"/>
            </a:ext>
          </a:extLst>
        </p:cNvPr>
        <p:cNvGrpSpPr/>
        <p:nvPr/>
      </p:nvGrpSpPr>
      <p:grpSpPr>
        <a:xfrm>
          <a:off x="0" y="0"/>
          <a:ext cx="0" cy="0"/>
          <a:chOff x="0" y="0"/>
          <a:chExt cx="0" cy="0"/>
        </a:xfrm>
      </p:grpSpPr>
      <p:sp>
        <p:nvSpPr>
          <p:cNvPr id="972" name="Google Shape;972;g20f4d7b453e_0_823:notes">
            <a:extLst>
              <a:ext uri="{FF2B5EF4-FFF2-40B4-BE49-F238E27FC236}">
                <a16:creationId xmlns:a16="http://schemas.microsoft.com/office/drawing/2014/main" id="{1FE3F4E6-1A01-9B9F-352A-9349E88045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0f4d7b453e_0_823:notes">
            <a:extLst>
              <a:ext uri="{FF2B5EF4-FFF2-40B4-BE49-F238E27FC236}">
                <a16:creationId xmlns:a16="http://schemas.microsoft.com/office/drawing/2014/main" id="{B436A12B-B5CB-9990-53D0-DFB51EE145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691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a:extLst>
            <a:ext uri="{FF2B5EF4-FFF2-40B4-BE49-F238E27FC236}">
              <a16:creationId xmlns:a16="http://schemas.microsoft.com/office/drawing/2014/main" id="{34E33130-6113-343B-7707-34BF3F943BF1}"/>
            </a:ext>
          </a:extLst>
        </p:cNvPr>
        <p:cNvGrpSpPr/>
        <p:nvPr/>
      </p:nvGrpSpPr>
      <p:grpSpPr>
        <a:xfrm>
          <a:off x="0" y="0"/>
          <a:ext cx="0" cy="0"/>
          <a:chOff x="0" y="0"/>
          <a:chExt cx="0" cy="0"/>
        </a:xfrm>
      </p:grpSpPr>
      <p:sp>
        <p:nvSpPr>
          <p:cNvPr id="972" name="Google Shape;972;g20f4d7b453e_0_823:notes">
            <a:extLst>
              <a:ext uri="{FF2B5EF4-FFF2-40B4-BE49-F238E27FC236}">
                <a16:creationId xmlns:a16="http://schemas.microsoft.com/office/drawing/2014/main" id="{050A77B9-144A-BF33-2392-2618F3D4FB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0f4d7b453e_0_823:notes">
            <a:extLst>
              <a:ext uri="{FF2B5EF4-FFF2-40B4-BE49-F238E27FC236}">
                <a16:creationId xmlns:a16="http://schemas.microsoft.com/office/drawing/2014/main" id="{0CC49D05-96F3-FB3F-D6B7-D96392BF14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03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539500"/>
            <a:ext cx="4617000" cy="20040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43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0" name="Google Shape;10;p2"/>
          <p:cNvSpPr txBox="1">
            <a:spLocks noGrp="1"/>
          </p:cNvSpPr>
          <p:nvPr>
            <p:ph type="subTitle" idx="1"/>
          </p:nvPr>
        </p:nvSpPr>
        <p:spPr>
          <a:xfrm>
            <a:off x="713225" y="2733950"/>
            <a:ext cx="2237400" cy="63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600">
                <a:latin typeface="Manrope"/>
                <a:ea typeface="Manrope"/>
                <a:cs typeface="Manrope"/>
                <a:sym typeface="Manrope"/>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1" name="Google Shape;11;p2"/>
          <p:cNvSpPr>
            <a:spLocks noGrp="1"/>
          </p:cNvSpPr>
          <p:nvPr>
            <p:ph type="pic" idx="2"/>
          </p:nvPr>
        </p:nvSpPr>
        <p:spPr>
          <a:xfrm>
            <a:off x="5654925" y="1312525"/>
            <a:ext cx="2852100" cy="2852100"/>
          </a:xfrm>
          <a:prstGeom prst="ellipse">
            <a:avLst/>
          </a:prstGeom>
          <a:noFill/>
          <a:ln w="76200" cap="flat" cmpd="sng">
            <a:solidFill>
              <a:schemeClr val="lt1"/>
            </a:solidFill>
            <a:prstDash val="solid"/>
            <a:round/>
            <a:headEnd type="none" w="sm" len="sm"/>
            <a:tailEnd type="none" w="sm" len="sm"/>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26"/>
        <p:cNvGrpSpPr/>
        <p:nvPr/>
      </p:nvGrpSpPr>
      <p:grpSpPr>
        <a:xfrm>
          <a:off x="0" y="0"/>
          <a:ext cx="0" cy="0"/>
          <a:chOff x="0" y="0"/>
          <a:chExt cx="0" cy="0"/>
        </a:xfrm>
      </p:grpSpPr>
      <p:grpSp>
        <p:nvGrpSpPr>
          <p:cNvPr id="427" name="Google Shape;427;p26"/>
          <p:cNvGrpSpPr/>
          <p:nvPr/>
        </p:nvGrpSpPr>
        <p:grpSpPr>
          <a:xfrm>
            <a:off x="7267300" y="387525"/>
            <a:ext cx="2456449" cy="5138686"/>
            <a:chOff x="7267300" y="387525"/>
            <a:chExt cx="2456449" cy="5138686"/>
          </a:xfrm>
        </p:grpSpPr>
        <p:grpSp>
          <p:nvGrpSpPr>
            <p:cNvPr id="428" name="Google Shape;428;p26"/>
            <p:cNvGrpSpPr/>
            <p:nvPr/>
          </p:nvGrpSpPr>
          <p:grpSpPr>
            <a:xfrm rot="10800000" flipH="1">
              <a:off x="7432804" y="387525"/>
              <a:ext cx="1309796" cy="257750"/>
              <a:chOff x="-6337521" y="4362225"/>
              <a:chExt cx="1309796" cy="257750"/>
            </a:xfrm>
          </p:grpSpPr>
          <p:sp>
            <p:nvSpPr>
              <p:cNvPr id="429" name="Google Shape;429;p26"/>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26"/>
            <p:cNvGrpSpPr/>
            <p:nvPr/>
          </p:nvGrpSpPr>
          <p:grpSpPr>
            <a:xfrm rot="10800000" flipH="1">
              <a:off x="7267300" y="3608800"/>
              <a:ext cx="2456449" cy="1917411"/>
              <a:chOff x="7267300" y="-366311"/>
              <a:chExt cx="2456449" cy="1917411"/>
            </a:xfrm>
          </p:grpSpPr>
          <p:sp>
            <p:nvSpPr>
              <p:cNvPr id="440" name="Google Shape;440;p26"/>
              <p:cNvSpPr/>
              <p:nvPr/>
            </p:nvSpPr>
            <p:spPr>
              <a:xfrm rot="-5400000" flipH="1">
                <a:off x="7653475" y="-500"/>
                <a:ext cx="1554600" cy="1548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rot="2699366" flipH="1">
                <a:off x="8648903" y="642478"/>
                <a:ext cx="1150392" cy="26261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7719598" y="153426"/>
                <a:ext cx="1309800" cy="13098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rot="2699336" flipH="1">
                <a:off x="7177884" y="-7536"/>
                <a:ext cx="1098632" cy="20195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33575" y="1967892"/>
            <a:ext cx="3932700" cy="1366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89425" y="539500"/>
            <a:ext cx="1046700" cy="1335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733575" y="3376700"/>
            <a:ext cx="2770800" cy="71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a:spLocks noGrp="1"/>
          </p:cNvSpPr>
          <p:nvPr>
            <p:ph type="pic" idx="3"/>
          </p:nvPr>
        </p:nvSpPr>
        <p:spPr>
          <a:xfrm>
            <a:off x="5397500" y="1055100"/>
            <a:ext cx="3033300" cy="3033300"/>
          </a:xfrm>
          <a:prstGeom prst="ellipse">
            <a:avLst/>
          </a:prstGeom>
          <a:noFill/>
          <a:ln w="38100" cap="flat" cmpd="sng">
            <a:solidFill>
              <a:schemeClr val="lt1"/>
            </a:solidFill>
            <a:prstDash val="solid"/>
            <a:round/>
            <a:headEnd type="none" w="sm" len="sm"/>
            <a:tailEnd type="none" w="sm" len="sm"/>
          </a:ln>
        </p:spPr>
      </p:sp>
      <p:grpSp>
        <p:nvGrpSpPr>
          <p:cNvPr id="17" name="Google Shape;17;p3"/>
          <p:cNvGrpSpPr/>
          <p:nvPr/>
        </p:nvGrpSpPr>
        <p:grpSpPr>
          <a:xfrm>
            <a:off x="3660304" y="399825"/>
            <a:ext cx="1309796" cy="257750"/>
            <a:chOff x="-6337521" y="4362225"/>
            <a:chExt cx="1309796" cy="257750"/>
          </a:xfrm>
        </p:grpSpPr>
        <p:sp>
          <p:nvSpPr>
            <p:cNvPr id="18" name="Google Shape;18;p3"/>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65" name="Google Shape;65;p6"/>
          <p:cNvGrpSpPr/>
          <p:nvPr/>
        </p:nvGrpSpPr>
        <p:grpSpPr>
          <a:xfrm>
            <a:off x="7267300" y="387525"/>
            <a:ext cx="2456449" cy="5138686"/>
            <a:chOff x="7267300" y="387525"/>
            <a:chExt cx="2456449" cy="5138686"/>
          </a:xfrm>
        </p:grpSpPr>
        <p:grpSp>
          <p:nvGrpSpPr>
            <p:cNvPr id="66" name="Google Shape;66;p6"/>
            <p:cNvGrpSpPr/>
            <p:nvPr/>
          </p:nvGrpSpPr>
          <p:grpSpPr>
            <a:xfrm rot="10800000" flipH="1">
              <a:off x="7432804" y="387525"/>
              <a:ext cx="1309796" cy="257750"/>
              <a:chOff x="-6337521" y="4362225"/>
              <a:chExt cx="1309796" cy="257750"/>
            </a:xfrm>
          </p:grpSpPr>
          <p:sp>
            <p:nvSpPr>
              <p:cNvPr id="67" name="Google Shape;67;p6"/>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6"/>
            <p:cNvGrpSpPr/>
            <p:nvPr/>
          </p:nvGrpSpPr>
          <p:grpSpPr>
            <a:xfrm rot="10800000" flipH="1">
              <a:off x="7267300" y="3608800"/>
              <a:ext cx="2456449" cy="1917411"/>
              <a:chOff x="7267300" y="-366311"/>
              <a:chExt cx="2456449" cy="1917411"/>
            </a:xfrm>
          </p:grpSpPr>
          <p:sp>
            <p:nvSpPr>
              <p:cNvPr id="78" name="Google Shape;78;p6"/>
              <p:cNvSpPr/>
              <p:nvPr/>
            </p:nvSpPr>
            <p:spPr>
              <a:xfrm rot="-5400000" flipH="1">
                <a:off x="7653475" y="-500"/>
                <a:ext cx="1554600" cy="1548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rot="2699366" flipH="1">
                <a:off x="8648903" y="642478"/>
                <a:ext cx="1150392" cy="26261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7719598" y="153426"/>
                <a:ext cx="1309800" cy="13098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rot="2699336" flipH="1">
                <a:off x="7177884" y="-7536"/>
                <a:ext cx="1098632" cy="20195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7"/>
          <p:cNvSpPr txBox="1">
            <a:spLocks noGrp="1"/>
          </p:cNvSpPr>
          <p:nvPr>
            <p:ph type="subTitle" idx="1"/>
          </p:nvPr>
        </p:nvSpPr>
        <p:spPr>
          <a:xfrm>
            <a:off x="4255610" y="1667625"/>
            <a:ext cx="3030900" cy="2447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7"/>
          <p:cNvSpPr txBox="1">
            <a:spLocks noGrp="1"/>
          </p:cNvSpPr>
          <p:nvPr>
            <p:ph type="subTitle" idx="2"/>
          </p:nvPr>
        </p:nvSpPr>
        <p:spPr>
          <a:xfrm>
            <a:off x="720000" y="1667625"/>
            <a:ext cx="3030900" cy="2447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86" name="Google Shape;86;p7"/>
          <p:cNvGrpSpPr/>
          <p:nvPr/>
        </p:nvGrpSpPr>
        <p:grpSpPr>
          <a:xfrm>
            <a:off x="2212504" y="2617594"/>
            <a:ext cx="7422682" cy="2776688"/>
            <a:chOff x="2212504" y="2617594"/>
            <a:chExt cx="7422682" cy="2776688"/>
          </a:xfrm>
        </p:grpSpPr>
        <p:grpSp>
          <p:nvGrpSpPr>
            <p:cNvPr id="87" name="Google Shape;87;p7"/>
            <p:cNvGrpSpPr/>
            <p:nvPr/>
          </p:nvGrpSpPr>
          <p:grpSpPr>
            <a:xfrm>
              <a:off x="2212504" y="4514625"/>
              <a:ext cx="1309796" cy="257750"/>
              <a:chOff x="-6337521" y="4362225"/>
              <a:chExt cx="1309796" cy="257750"/>
            </a:xfrm>
          </p:grpSpPr>
          <p:sp>
            <p:nvSpPr>
              <p:cNvPr id="88" name="Google Shape;88;p7"/>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7"/>
            <p:cNvGrpSpPr/>
            <p:nvPr/>
          </p:nvGrpSpPr>
          <p:grpSpPr>
            <a:xfrm>
              <a:off x="6687000" y="2617594"/>
              <a:ext cx="2948185" cy="2776688"/>
              <a:chOff x="6687000" y="2617594"/>
              <a:chExt cx="2948185" cy="2776688"/>
            </a:xfrm>
          </p:grpSpPr>
          <p:sp>
            <p:nvSpPr>
              <p:cNvPr id="99" name="Google Shape;99;p7"/>
              <p:cNvSpPr/>
              <p:nvPr/>
            </p:nvSpPr>
            <p:spPr>
              <a:xfrm flipH="1">
                <a:off x="6687000" y="2703525"/>
                <a:ext cx="2457000" cy="2447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rot="-2699590">
                <a:off x="7946885" y="3849460"/>
                <a:ext cx="1780000" cy="47772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2700000">
                <a:off x="6857259" y="4943944"/>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6962498" y="3553776"/>
                <a:ext cx="1309800" cy="13098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rot="-2699590">
                <a:off x="7651509" y="3199003"/>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8"/>
        <p:cNvGrpSpPr/>
        <p:nvPr/>
      </p:nvGrpSpPr>
      <p:grpSpPr>
        <a:xfrm>
          <a:off x="0" y="0"/>
          <a:ext cx="0" cy="0"/>
          <a:chOff x="0" y="0"/>
          <a:chExt cx="0" cy="0"/>
        </a:xfrm>
      </p:grpSpPr>
      <p:sp>
        <p:nvSpPr>
          <p:cNvPr id="119" name="Google Shape;119;p9"/>
          <p:cNvSpPr txBox="1">
            <a:spLocks noGrp="1"/>
          </p:cNvSpPr>
          <p:nvPr>
            <p:ph type="title"/>
          </p:nvPr>
        </p:nvSpPr>
        <p:spPr>
          <a:xfrm>
            <a:off x="713225" y="1013500"/>
            <a:ext cx="4708200" cy="815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0" name="Google Shape;120;p9"/>
          <p:cNvSpPr txBox="1">
            <a:spLocks noGrp="1"/>
          </p:cNvSpPr>
          <p:nvPr>
            <p:ph type="subTitle" idx="1"/>
          </p:nvPr>
        </p:nvSpPr>
        <p:spPr>
          <a:xfrm>
            <a:off x="713225" y="1978000"/>
            <a:ext cx="4708200" cy="2478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2"/>
              </a:buClr>
              <a:buSzPts val="1400"/>
              <a:buFont typeface="Montserrat"/>
              <a:buChar char="●"/>
              <a:defRPr/>
            </a:lvl1pPr>
            <a:lvl2pPr lvl="1" algn="ctr" rtl="0">
              <a:lnSpc>
                <a:spcPct val="115000"/>
              </a:lnSpc>
              <a:spcBef>
                <a:spcPts val="0"/>
              </a:spcBef>
              <a:spcAft>
                <a:spcPts val="0"/>
              </a:spcAft>
              <a:buClr>
                <a:schemeClr val="dk2"/>
              </a:buClr>
              <a:buSzPts val="1400"/>
              <a:buFont typeface="Montserrat"/>
              <a:buChar char="○"/>
              <a:defRPr/>
            </a:lvl2pPr>
            <a:lvl3pPr lvl="2" algn="ctr" rtl="0">
              <a:lnSpc>
                <a:spcPct val="115000"/>
              </a:lnSpc>
              <a:spcBef>
                <a:spcPts val="0"/>
              </a:spcBef>
              <a:spcAft>
                <a:spcPts val="0"/>
              </a:spcAft>
              <a:buClr>
                <a:schemeClr val="dk2"/>
              </a:buClr>
              <a:buSzPts val="1400"/>
              <a:buFont typeface="Montserrat"/>
              <a:buChar char="■"/>
              <a:defRPr/>
            </a:lvl3pPr>
            <a:lvl4pPr lvl="3" algn="ctr" rtl="0">
              <a:lnSpc>
                <a:spcPct val="115000"/>
              </a:lnSpc>
              <a:spcBef>
                <a:spcPts val="0"/>
              </a:spcBef>
              <a:spcAft>
                <a:spcPts val="0"/>
              </a:spcAft>
              <a:buClr>
                <a:schemeClr val="dk2"/>
              </a:buClr>
              <a:buSzPts val="1400"/>
              <a:buFont typeface="Montserrat"/>
              <a:buChar char="●"/>
              <a:defRPr/>
            </a:lvl4pPr>
            <a:lvl5pPr lvl="4" algn="ctr" rtl="0">
              <a:lnSpc>
                <a:spcPct val="115000"/>
              </a:lnSpc>
              <a:spcBef>
                <a:spcPts val="0"/>
              </a:spcBef>
              <a:spcAft>
                <a:spcPts val="0"/>
              </a:spcAft>
              <a:buClr>
                <a:schemeClr val="dk2"/>
              </a:buClr>
              <a:buSzPts val="1400"/>
              <a:buFont typeface="Montserrat"/>
              <a:buChar char="○"/>
              <a:defRPr/>
            </a:lvl5pPr>
            <a:lvl6pPr lvl="5" algn="ctr" rtl="0">
              <a:lnSpc>
                <a:spcPct val="115000"/>
              </a:lnSpc>
              <a:spcBef>
                <a:spcPts val="0"/>
              </a:spcBef>
              <a:spcAft>
                <a:spcPts val="0"/>
              </a:spcAft>
              <a:buClr>
                <a:schemeClr val="dk2"/>
              </a:buClr>
              <a:buSzPts val="1400"/>
              <a:buFont typeface="Montserrat"/>
              <a:buChar char="■"/>
              <a:defRPr/>
            </a:lvl6pPr>
            <a:lvl7pPr lvl="6" algn="ctr" rtl="0">
              <a:lnSpc>
                <a:spcPct val="115000"/>
              </a:lnSpc>
              <a:spcBef>
                <a:spcPts val="0"/>
              </a:spcBef>
              <a:spcAft>
                <a:spcPts val="0"/>
              </a:spcAft>
              <a:buClr>
                <a:schemeClr val="dk2"/>
              </a:buClr>
              <a:buSzPts val="1400"/>
              <a:buFont typeface="Montserrat"/>
              <a:buChar char="●"/>
              <a:defRPr/>
            </a:lvl7pPr>
            <a:lvl8pPr lvl="7" algn="ctr" rtl="0">
              <a:lnSpc>
                <a:spcPct val="115000"/>
              </a:lnSpc>
              <a:spcBef>
                <a:spcPts val="0"/>
              </a:spcBef>
              <a:spcAft>
                <a:spcPts val="0"/>
              </a:spcAft>
              <a:buClr>
                <a:schemeClr val="dk2"/>
              </a:buClr>
              <a:buSzPts val="1400"/>
              <a:buFont typeface="Montserrat"/>
              <a:buChar char="○"/>
              <a:defRPr/>
            </a:lvl8pPr>
            <a:lvl9pPr lvl="8" algn="ctr" rtl="0">
              <a:lnSpc>
                <a:spcPct val="115000"/>
              </a:lnSpc>
              <a:spcBef>
                <a:spcPts val="0"/>
              </a:spcBef>
              <a:spcAft>
                <a:spcPts val="0"/>
              </a:spcAft>
              <a:buClr>
                <a:schemeClr val="dk2"/>
              </a:buClr>
              <a:buSzPts val="1400"/>
              <a:buFont typeface="Montserrat"/>
              <a:buChar char="■"/>
              <a:defRPr/>
            </a:lvl9pPr>
          </a:lstStyle>
          <a:p>
            <a:endParaRPr/>
          </a:p>
        </p:txBody>
      </p:sp>
      <p:grpSp>
        <p:nvGrpSpPr>
          <p:cNvPr id="121" name="Google Shape;121;p9"/>
          <p:cNvGrpSpPr/>
          <p:nvPr/>
        </p:nvGrpSpPr>
        <p:grpSpPr>
          <a:xfrm>
            <a:off x="6687000" y="-259068"/>
            <a:ext cx="2948185" cy="5032319"/>
            <a:chOff x="6687000" y="-259068"/>
            <a:chExt cx="2948185" cy="5032319"/>
          </a:xfrm>
        </p:grpSpPr>
        <p:grpSp>
          <p:nvGrpSpPr>
            <p:cNvPr id="122" name="Google Shape;122;p9"/>
            <p:cNvGrpSpPr/>
            <p:nvPr/>
          </p:nvGrpSpPr>
          <p:grpSpPr>
            <a:xfrm rot="10800000" flipH="1">
              <a:off x="7260604" y="4515501"/>
              <a:ext cx="1309796" cy="257750"/>
              <a:chOff x="-6337521" y="4362225"/>
              <a:chExt cx="1309796" cy="257750"/>
            </a:xfrm>
          </p:grpSpPr>
          <p:sp>
            <p:nvSpPr>
              <p:cNvPr id="123" name="Google Shape;123;p9"/>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9"/>
            <p:cNvGrpSpPr/>
            <p:nvPr/>
          </p:nvGrpSpPr>
          <p:grpSpPr>
            <a:xfrm>
              <a:off x="6687000" y="-259068"/>
              <a:ext cx="2948185" cy="2776688"/>
              <a:chOff x="6687000" y="-259068"/>
              <a:chExt cx="2948185" cy="2776688"/>
            </a:xfrm>
          </p:grpSpPr>
          <p:sp>
            <p:nvSpPr>
              <p:cNvPr id="134" name="Google Shape;134;p9"/>
              <p:cNvSpPr/>
              <p:nvPr/>
            </p:nvSpPr>
            <p:spPr>
              <a:xfrm rot="10800000">
                <a:off x="6687000" y="-15411"/>
                <a:ext cx="2457000" cy="2447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rot="-8100410" flipH="1">
                <a:off x="7946885" y="808032"/>
                <a:ext cx="1780000" cy="47772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8100000" flipH="1">
                <a:off x="6857259" y="76294"/>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rot="10800000" flipH="1">
                <a:off x="6962498" y="271638"/>
                <a:ext cx="1309800" cy="13098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rot="-8100410" flipH="1">
                <a:off x="7651509" y="1609528"/>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58"/>
        <p:cNvGrpSpPr/>
        <p:nvPr/>
      </p:nvGrpSpPr>
      <p:grpSpPr>
        <a:xfrm>
          <a:off x="0" y="0"/>
          <a:ext cx="0" cy="0"/>
          <a:chOff x="0" y="0"/>
          <a:chExt cx="0" cy="0"/>
        </a:xfrm>
      </p:grpSpPr>
      <p:sp>
        <p:nvSpPr>
          <p:cNvPr id="159" name="Google Shape;15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0" name="Google Shape;160;p13"/>
          <p:cNvSpPr txBox="1">
            <a:spLocks noGrp="1"/>
          </p:cNvSpPr>
          <p:nvPr>
            <p:ph type="subTitle" idx="1"/>
          </p:nvPr>
        </p:nvSpPr>
        <p:spPr>
          <a:xfrm>
            <a:off x="1578601" y="2296975"/>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13"/>
          <p:cNvSpPr txBox="1">
            <a:spLocks noGrp="1"/>
          </p:cNvSpPr>
          <p:nvPr>
            <p:ph type="subTitle" idx="2"/>
          </p:nvPr>
        </p:nvSpPr>
        <p:spPr>
          <a:xfrm>
            <a:off x="1578601" y="3954230"/>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13"/>
          <p:cNvSpPr txBox="1">
            <a:spLocks noGrp="1"/>
          </p:cNvSpPr>
          <p:nvPr>
            <p:ph type="subTitle" idx="3"/>
          </p:nvPr>
        </p:nvSpPr>
        <p:spPr>
          <a:xfrm>
            <a:off x="5534500" y="3954200"/>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3"/>
          <p:cNvSpPr txBox="1">
            <a:spLocks noGrp="1"/>
          </p:cNvSpPr>
          <p:nvPr>
            <p:ph type="subTitle" idx="4"/>
          </p:nvPr>
        </p:nvSpPr>
        <p:spPr>
          <a:xfrm>
            <a:off x="5534500" y="2296975"/>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13"/>
          <p:cNvSpPr txBox="1">
            <a:spLocks noGrp="1"/>
          </p:cNvSpPr>
          <p:nvPr>
            <p:ph type="title" idx="5" hasCustomPrompt="1"/>
          </p:nvPr>
        </p:nvSpPr>
        <p:spPr>
          <a:xfrm>
            <a:off x="796200" y="1633675"/>
            <a:ext cx="707400" cy="12360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65" name="Google Shape;165;p13"/>
          <p:cNvSpPr txBox="1">
            <a:spLocks noGrp="1"/>
          </p:cNvSpPr>
          <p:nvPr>
            <p:ph type="title" idx="6" hasCustomPrompt="1"/>
          </p:nvPr>
        </p:nvSpPr>
        <p:spPr>
          <a:xfrm>
            <a:off x="4750950" y="3290775"/>
            <a:ext cx="707400" cy="1236000"/>
          </a:xfrm>
          <a:prstGeom prst="rect">
            <a:avLst/>
          </a:prstGeom>
          <a:solidFill>
            <a:schemeClr val="lt2"/>
          </a:solid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0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66" name="Google Shape;166;p13"/>
          <p:cNvSpPr txBox="1">
            <a:spLocks noGrp="1"/>
          </p:cNvSpPr>
          <p:nvPr>
            <p:ph type="title" idx="7" hasCustomPrompt="1"/>
          </p:nvPr>
        </p:nvSpPr>
        <p:spPr>
          <a:xfrm>
            <a:off x="796200" y="3290900"/>
            <a:ext cx="707400" cy="1236000"/>
          </a:xfrm>
          <a:prstGeom prst="rect">
            <a:avLst/>
          </a:prstGeom>
          <a:solidFill>
            <a:schemeClr val="lt2"/>
          </a:solid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0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67" name="Google Shape;167;p13"/>
          <p:cNvSpPr txBox="1">
            <a:spLocks noGrp="1"/>
          </p:cNvSpPr>
          <p:nvPr>
            <p:ph type="title" idx="8" hasCustomPrompt="1"/>
          </p:nvPr>
        </p:nvSpPr>
        <p:spPr>
          <a:xfrm>
            <a:off x="4750950" y="1633575"/>
            <a:ext cx="707400" cy="1236000"/>
          </a:xfrm>
          <a:prstGeom prst="rect">
            <a:avLst/>
          </a:prstGeom>
          <a:solidFill>
            <a:schemeClr val="lt2"/>
          </a:solid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0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68" name="Google Shape;168;p13"/>
          <p:cNvSpPr txBox="1">
            <a:spLocks noGrp="1"/>
          </p:cNvSpPr>
          <p:nvPr>
            <p:ph type="subTitle" idx="9"/>
          </p:nvPr>
        </p:nvSpPr>
        <p:spPr>
          <a:xfrm>
            <a:off x="1578600" y="1633675"/>
            <a:ext cx="2309700" cy="732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2000" b="1">
                <a:latin typeface="Archivo"/>
                <a:ea typeface="Archivo"/>
                <a:cs typeface="Archivo"/>
                <a:sym typeface="Archiv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9" name="Google Shape;169;p13"/>
          <p:cNvSpPr txBox="1">
            <a:spLocks noGrp="1"/>
          </p:cNvSpPr>
          <p:nvPr>
            <p:ph type="subTitle" idx="13"/>
          </p:nvPr>
        </p:nvSpPr>
        <p:spPr>
          <a:xfrm>
            <a:off x="1578600" y="3290939"/>
            <a:ext cx="2309700" cy="732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2000" b="1">
                <a:latin typeface="Archivo"/>
                <a:ea typeface="Archivo"/>
                <a:cs typeface="Archivo"/>
                <a:sym typeface="Archiv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0" name="Google Shape;170;p13"/>
          <p:cNvSpPr txBox="1">
            <a:spLocks noGrp="1"/>
          </p:cNvSpPr>
          <p:nvPr>
            <p:ph type="subTitle" idx="14"/>
          </p:nvPr>
        </p:nvSpPr>
        <p:spPr>
          <a:xfrm>
            <a:off x="5534500" y="3290901"/>
            <a:ext cx="2309700" cy="732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2000" b="1">
                <a:latin typeface="Archivo"/>
                <a:ea typeface="Archivo"/>
                <a:cs typeface="Archivo"/>
                <a:sym typeface="Archiv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 name="Google Shape;171;p13"/>
          <p:cNvSpPr txBox="1">
            <a:spLocks noGrp="1"/>
          </p:cNvSpPr>
          <p:nvPr>
            <p:ph type="subTitle" idx="15"/>
          </p:nvPr>
        </p:nvSpPr>
        <p:spPr>
          <a:xfrm>
            <a:off x="5534500" y="1633675"/>
            <a:ext cx="2309700" cy="732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2000" b="1">
                <a:latin typeface="Archivo"/>
                <a:ea typeface="Archivo"/>
                <a:cs typeface="Archivo"/>
                <a:sym typeface="Archiv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2" name="Google Shape;172;p13"/>
          <p:cNvGrpSpPr/>
          <p:nvPr/>
        </p:nvGrpSpPr>
        <p:grpSpPr>
          <a:xfrm>
            <a:off x="7527475" y="-437123"/>
            <a:ext cx="2304049" cy="2076084"/>
            <a:chOff x="7527475" y="-437123"/>
            <a:chExt cx="2304049" cy="2076084"/>
          </a:xfrm>
        </p:grpSpPr>
        <p:sp>
          <p:nvSpPr>
            <p:cNvPr id="173" name="Google Shape;173;p13"/>
            <p:cNvSpPr/>
            <p:nvPr/>
          </p:nvSpPr>
          <p:spPr>
            <a:xfrm rot="-5400000" flipH="1">
              <a:off x="7653475" y="-58150"/>
              <a:ext cx="1554600" cy="1548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3"/>
            <p:cNvGrpSpPr/>
            <p:nvPr/>
          </p:nvGrpSpPr>
          <p:grpSpPr>
            <a:xfrm>
              <a:off x="7527475" y="-190576"/>
              <a:ext cx="2304049" cy="1829537"/>
              <a:chOff x="7267300" y="-366311"/>
              <a:chExt cx="2304049" cy="1829537"/>
            </a:xfrm>
          </p:grpSpPr>
          <p:sp>
            <p:nvSpPr>
              <p:cNvPr id="175" name="Google Shape;175;p13"/>
              <p:cNvSpPr/>
              <p:nvPr/>
            </p:nvSpPr>
            <p:spPr>
              <a:xfrm rot="2699366" flipH="1">
                <a:off x="8496503" y="490078"/>
                <a:ext cx="1150392" cy="26261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7719598" y="153426"/>
                <a:ext cx="1309800" cy="13098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rot="2699336" flipH="1">
                <a:off x="7177884" y="-7536"/>
                <a:ext cx="1098632" cy="20195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13"/>
            <p:cNvSpPr/>
            <p:nvPr/>
          </p:nvSpPr>
          <p:spPr>
            <a:xfrm rot="2700000">
              <a:off x="7775558" y="-183425"/>
              <a:ext cx="770464" cy="12770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269"/>
        <p:cNvGrpSpPr/>
        <p:nvPr/>
      </p:nvGrpSpPr>
      <p:grpSpPr>
        <a:xfrm>
          <a:off x="0" y="0"/>
          <a:ext cx="0" cy="0"/>
          <a:chOff x="0" y="0"/>
          <a:chExt cx="0" cy="0"/>
        </a:xfrm>
      </p:grpSpPr>
      <p:sp>
        <p:nvSpPr>
          <p:cNvPr id="270" name="Google Shape;270;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1" name="Google Shape;271;p18"/>
          <p:cNvSpPr txBox="1">
            <a:spLocks noGrp="1"/>
          </p:cNvSpPr>
          <p:nvPr>
            <p:ph type="subTitle" idx="1"/>
          </p:nvPr>
        </p:nvSpPr>
        <p:spPr>
          <a:xfrm>
            <a:off x="937700" y="3077125"/>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 name="Google Shape;272;p18"/>
          <p:cNvSpPr txBox="1">
            <a:spLocks noGrp="1"/>
          </p:cNvSpPr>
          <p:nvPr>
            <p:ph type="subTitle" idx="2"/>
          </p:nvPr>
        </p:nvSpPr>
        <p:spPr>
          <a:xfrm>
            <a:off x="3484421" y="3077125"/>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18"/>
          <p:cNvSpPr txBox="1">
            <a:spLocks noGrp="1"/>
          </p:cNvSpPr>
          <p:nvPr>
            <p:ph type="subTitle" idx="3"/>
          </p:nvPr>
        </p:nvSpPr>
        <p:spPr>
          <a:xfrm>
            <a:off x="6031148" y="3077125"/>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4" name="Google Shape;274;p18"/>
          <p:cNvSpPr txBox="1">
            <a:spLocks noGrp="1"/>
          </p:cNvSpPr>
          <p:nvPr>
            <p:ph type="subTitle" idx="4"/>
          </p:nvPr>
        </p:nvSpPr>
        <p:spPr>
          <a:xfrm>
            <a:off x="937625" y="2646325"/>
            <a:ext cx="2175300" cy="43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000" b="1">
                <a:latin typeface="Archivo"/>
                <a:ea typeface="Archivo"/>
                <a:cs typeface="Archivo"/>
                <a:sym typeface="Archiv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5" name="Google Shape;275;p18"/>
          <p:cNvSpPr txBox="1">
            <a:spLocks noGrp="1"/>
          </p:cNvSpPr>
          <p:nvPr>
            <p:ph type="subTitle" idx="5"/>
          </p:nvPr>
        </p:nvSpPr>
        <p:spPr>
          <a:xfrm>
            <a:off x="3484346" y="2646325"/>
            <a:ext cx="2175300" cy="43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000" b="1">
                <a:latin typeface="Archivo"/>
                <a:ea typeface="Archivo"/>
                <a:cs typeface="Archivo"/>
                <a:sym typeface="Archiv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6" name="Google Shape;276;p18"/>
          <p:cNvSpPr txBox="1">
            <a:spLocks noGrp="1"/>
          </p:cNvSpPr>
          <p:nvPr>
            <p:ph type="subTitle" idx="6"/>
          </p:nvPr>
        </p:nvSpPr>
        <p:spPr>
          <a:xfrm>
            <a:off x="6031073" y="2646325"/>
            <a:ext cx="2175300" cy="43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000" b="1">
                <a:latin typeface="Archivo"/>
                <a:ea typeface="Archivo"/>
                <a:cs typeface="Archivo"/>
                <a:sym typeface="Archiv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77" name="Google Shape;277;p18"/>
          <p:cNvGrpSpPr/>
          <p:nvPr/>
        </p:nvGrpSpPr>
        <p:grpSpPr>
          <a:xfrm>
            <a:off x="7527475" y="-437123"/>
            <a:ext cx="2304049" cy="2076084"/>
            <a:chOff x="7527475" y="-437123"/>
            <a:chExt cx="2304049" cy="2076084"/>
          </a:xfrm>
        </p:grpSpPr>
        <p:sp>
          <p:nvSpPr>
            <p:cNvPr id="278" name="Google Shape;278;p18"/>
            <p:cNvSpPr/>
            <p:nvPr/>
          </p:nvSpPr>
          <p:spPr>
            <a:xfrm rot="-5400000" flipH="1">
              <a:off x="7653475" y="-58150"/>
              <a:ext cx="1554600" cy="1548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18"/>
            <p:cNvGrpSpPr/>
            <p:nvPr/>
          </p:nvGrpSpPr>
          <p:grpSpPr>
            <a:xfrm>
              <a:off x="7527475" y="-190576"/>
              <a:ext cx="2304049" cy="1829537"/>
              <a:chOff x="7267300" y="-366311"/>
              <a:chExt cx="2304049" cy="1829537"/>
            </a:xfrm>
          </p:grpSpPr>
          <p:sp>
            <p:nvSpPr>
              <p:cNvPr id="280" name="Google Shape;280;p18"/>
              <p:cNvSpPr/>
              <p:nvPr/>
            </p:nvSpPr>
            <p:spPr>
              <a:xfrm rot="2699366" flipH="1">
                <a:off x="8496503" y="490078"/>
                <a:ext cx="1150392" cy="26261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p:nvPr/>
            </p:nvSpPr>
            <p:spPr>
              <a:xfrm>
                <a:off x="7719598" y="153426"/>
                <a:ext cx="1309800" cy="13098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8"/>
              <p:cNvSpPr/>
              <p:nvPr/>
            </p:nvSpPr>
            <p:spPr>
              <a:xfrm rot="2699336" flipH="1">
                <a:off x="7177884" y="-7536"/>
                <a:ext cx="1098632" cy="20195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8"/>
            <p:cNvSpPr/>
            <p:nvPr/>
          </p:nvSpPr>
          <p:spPr>
            <a:xfrm rot="2700000">
              <a:off x="7775558" y="-183425"/>
              <a:ext cx="770464" cy="12770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18"/>
          <p:cNvGrpSpPr/>
          <p:nvPr/>
        </p:nvGrpSpPr>
        <p:grpSpPr>
          <a:xfrm>
            <a:off x="3917102" y="4514625"/>
            <a:ext cx="1309796" cy="257750"/>
            <a:chOff x="-6337521" y="4362225"/>
            <a:chExt cx="1309796" cy="257750"/>
          </a:xfrm>
        </p:grpSpPr>
        <p:sp>
          <p:nvSpPr>
            <p:cNvPr id="285" name="Google Shape;285;p18"/>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8"/>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8"/>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8"/>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8"/>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8"/>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8"/>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8"/>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8"/>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8"/>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08"/>
        <p:cNvGrpSpPr/>
        <p:nvPr/>
      </p:nvGrpSpPr>
      <p:grpSpPr>
        <a:xfrm>
          <a:off x="0" y="0"/>
          <a:ext cx="0" cy="0"/>
          <a:chOff x="0" y="0"/>
          <a:chExt cx="0" cy="0"/>
        </a:xfrm>
      </p:grpSpPr>
      <p:grpSp>
        <p:nvGrpSpPr>
          <p:cNvPr id="409" name="Google Shape;409;p25"/>
          <p:cNvGrpSpPr/>
          <p:nvPr/>
        </p:nvGrpSpPr>
        <p:grpSpPr>
          <a:xfrm>
            <a:off x="7267300" y="-374475"/>
            <a:ext cx="2456449" cy="5138686"/>
            <a:chOff x="7267300" y="-374475"/>
            <a:chExt cx="2456449" cy="5138686"/>
          </a:xfrm>
        </p:grpSpPr>
        <p:grpSp>
          <p:nvGrpSpPr>
            <p:cNvPr id="410" name="Google Shape;410;p25"/>
            <p:cNvGrpSpPr/>
            <p:nvPr/>
          </p:nvGrpSpPr>
          <p:grpSpPr>
            <a:xfrm>
              <a:off x="7432804" y="4506461"/>
              <a:ext cx="1309796" cy="257750"/>
              <a:chOff x="-6337521" y="4362225"/>
              <a:chExt cx="1309796" cy="257750"/>
            </a:xfrm>
          </p:grpSpPr>
          <p:sp>
            <p:nvSpPr>
              <p:cNvPr id="411" name="Google Shape;411;p25"/>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25"/>
            <p:cNvGrpSpPr/>
            <p:nvPr/>
          </p:nvGrpSpPr>
          <p:grpSpPr>
            <a:xfrm>
              <a:off x="7267300" y="-374475"/>
              <a:ext cx="2456449" cy="1917411"/>
              <a:chOff x="7267300" y="-366311"/>
              <a:chExt cx="2456449" cy="1917411"/>
            </a:xfrm>
          </p:grpSpPr>
          <p:sp>
            <p:nvSpPr>
              <p:cNvPr id="422" name="Google Shape;422;p25"/>
              <p:cNvSpPr/>
              <p:nvPr/>
            </p:nvSpPr>
            <p:spPr>
              <a:xfrm rot="-5400000" flipH="1">
                <a:off x="7653475" y="-500"/>
                <a:ext cx="1554600" cy="1548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rot="2699366" flipH="1">
                <a:off x="8648903" y="642478"/>
                <a:ext cx="1150392" cy="26261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7719598" y="153426"/>
                <a:ext cx="1309800" cy="13098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rot="2699336" flipH="1">
                <a:off x="7177884" y="-7536"/>
                <a:ext cx="1098632" cy="20195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2pPr>
            <a:lvl3pPr lvl="2"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3pPr>
            <a:lvl4pPr lvl="3"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4pPr>
            <a:lvl5pPr lvl="4"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5pPr>
            <a:lvl6pPr lvl="5"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6pPr>
            <a:lvl7pPr lvl="6"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7pPr>
            <a:lvl8pPr lvl="7"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8pPr>
            <a:lvl9pPr lvl="8"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1pPr>
            <a:lvl2pPr marL="914400" lvl="1" indent="-3175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2pPr>
            <a:lvl3pPr marL="1371600" lvl="2" indent="-3175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3pPr>
            <a:lvl4pPr marL="1828800" lvl="3" indent="-3175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4pPr>
            <a:lvl5pPr marL="2286000" lvl="4" indent="-3175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5pPr>
            <a:lvl6pPr marL="2743200" lvl="5" indent="-3175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6pPr>
            <a:lvl7pPr marL="3200400" lvl="6" indent="-3175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7pPr>
            <a:lvl8pPr marL="3657600" lvl="7" indent="-3175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8pPr>
            <a:lvl9pPr marL="4114800" lvl="8" indent="-3175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59" r:id="rId7"/>
    <p:sldLayoutId id="2147483664" r:id="rId8"/>
    <p:sldLayoutId id="2147483671" r:id="rId9"/>
    <p:sldLayoutId id="214748367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2" name="Picture 1">
            <a:extLst>
              <a:ext uri="{FF2B5EF4-FFF2-40B4-BE49-F238E27FC236}">
                <a16:creationId xmlns:a16="http://schemas.microsoft.com/office/drawing/2014/main" id="{67A139BC-7536-B0FA-647F-559D28BB15AB}"/>
              </a:ext>
            </a:extLst>
          </p:cNvPr>
          <p:cNvPicPr>
            <a:picLocks noChangeAspect="1"/>
          </p:cNvPicPr>
          <p:nvPr/>
        </p:nvPicPr>
        <p:blipFill>
          <a:blip r:embed="rId3"/>
          <a:srcRect l="27714" t="27732" r="28012" b="29468"/>
          <a:stretch/>
        </p:blipFill>
        <p:spPr>
          <a:xfrm>
            <a:off x="0" y="0"/>
            <a:ext cx="1382751" cy="962702"/>
          </a:xfrm>
          <a:prstGeom prst="rect">
            <a:avLst/>
          </a:prstGeom>
        </p:spPr>
      </p:pic>
      <p:sp>
        <p:nvSpPr>
          <p:cNvPr id="454" name="Google Shape;454;p30"/>
          <p:cNvSpPr/>
          <p:nvPr/>
        </p:nvSpPr>
        <p:spPr>
          <a:xfrm flipH="1">
            <a:off x="4714200" y="783325"/>
            <a:ext cx="4429800" cy="4367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0"/>
          <p:cNvSpPr/>
          <p:nvPr/>
        </p:nvSpPr>
        <p:spPr>
          <a:xfrm rot="-2700000">
            <a:off x="7675121" y="1303413"/>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0"/>
          <p:cNvSpPr txBox="1">
            <a:spLocks noGrp="1"/>
          </p:cNvSpPr>
          <p:nvPr>
            <p:ph type="ctrTitle"/>
          </p:nvPr>
        </p:nvSpPr>
        <p:spPr>
          <a:xfrm>
            <a:off x="740310" y="962702"/>
            <a:ext cx="3593428" cy="183567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latin typeface="Archivo"/>
                <a:ea typeface="Archivo"/>
                <a:cs typeface="Archivo"/>
                <a:sym typeface="Archivo"/>
              </a:rPr>
              <a:t>Expense Management System</a:t>
            </a:r>
            <a:endParaRPr sz="4000" dirty="0">
              <a:latin typeface="Archivo"/>
              <a:ea typeface="Archivo"/>
              <a:cs typeface="Archivo"/>
              <a:sym typeface="Archivo"/>
            </a:endParaRPr>
          </a:p>
        </p:txBody>
      </p:sp>
      <p:sp>
        <p:nvSpPr>
          <p:cNvPr id="457" name="Google Shape;457;p30"/>
          <p:cNvSpPr txBox="1">
            <a:spLocks noGrp="1"/>
          </p:cNvSpPr>
          <p:nvPr>
            <p:ph type="subTitle" idx="1"/>
          </p:nvPr>
        </p:nvSpPr>
        <p:spPr>
          <a:xfrm>
            <a:off x="740310" y="3258431"/>
            <a:ext cx="2237400" cy="63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b="1" dirty="0"/>
              <a:t>Team Members</a:t>
            </a:r>
            <a:r>
              <a:rPr lang="en-IN" dirty="0"/>
              <a:t>:</a:t>
            </a:r>
          </a:p>
          <a:p>
            <a:pPr marL="0" lvl="0" indent="0" algn="l" rtl="0">
              <a:spcBef>
                <a:spcPts val="0"/>
              </a:spcBef>
              <a:spcAft>
                <a:spcPts val="0"/>
              </a:spcAft>
              <a:buNone/>
            </a:pPr>
            <a:r>
              <a:rPr lang="en-IN"/>
              <a:t>Swayam Raj Singh</a:t>
            </a:r>
            <a:endParaRPr lang="en-IN" dirty="0"/>
          </a:p>
          <a:p>
            <a:pPr marL="0" lvl="0" indent="0" algn="l" rtl="0">
              <a:spcBef>
                <a:spcPts val="0"/>
              </a:spcBef>
              <a:spcAft>
                <a:spcPts val="0"/>
              </a:spcAft>
              <a:buNone/>
            </a:pPr>
            <a:r>
              <a:rPr lang="en-IN" dirty="0"/>
              <a:t>Koyena Brahma</a:t>
            </a:r>
            <a:br>
              <a:rPr lang="en-IN" dirty="0"/>
            </a:br>
            <a:r>
              <a:rPr lang="en-IN" dirty="0" err="1"/>
              <a:t>Amrutta</a:t>
            </a:r>
            <a:r>
              <a:rPr lang="en-IN" dirty="0"/>
              <a:t> </a:t>
            </a:r>
            <a:r>
              <a:rPr lang="en-IN" dirty="0" err="1"/>
              <a:t>Potta</a:t>
            </a:r>
            <a:br>
              <a:rPr lang="en-IN" dirty="0"/>
            </a:br>
            <a:endParaRPr lang="en-IN" dirty="0"/>
          </a:p>
        </p:txBody>
      </p:sp>
      <p:sp>
        <p:nvSpPr>
          <p:cNvPr id="458" name="Google Shape;458;p30"/>
          <p:cNvSpPr/>
          <p:nvPr/>
        </p:nvSpPr>
        <p:spPr>
          <a:xfrm rot="-2699590">
            <a:off x="4984509" y="3275203"/>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0"/>
          <p:cNvSpPr/>
          <p:nvPr/>
        </p:nvSpPr>
        <p:spPr>
          <a:xfrm rot="-2699590">
            <a:off x="7108289" y="2092651"/>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p:nvPr/>
        </p:nvSpPr>
        <p:spPr>
          <a:xfrm rot="-2699590">
            <a:off x="6792716" y="1243005"/>
            <a:ext cx="1780000" cy="47772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0"/>
          <p:cNvSpPr/>
          <p:nvPr/>
        </p:nvSpPr>
        <p:spPr>
          <a:xfrm rot="-2699590">
            <a:off x="5127485" y="3849460"/>
            <a:ext cx="1780000" cy="47772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30"/>
          <p:cNvGrpSpPr/>
          <p:nvPr/>
        </p:nvGrpSpPr>
        <p:grpSpPr>
          <a:xfrm>
            <a:off x="2669704" y="4362225"/>
            <a:ext cx="1309796" cy="257750"/>
            <a:chOff x="-6337521" y="4362225"/>
            <a:chExt cx="1309796" cy="257750"/>
          </a:xfrm>
        </p:grpSpPr>
        <p:sp>
          <p:nvSpPr>
            <p:cNvPr id="463" name="Google Shape;463;p30"/>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3" name="Google Shape;473;p30"/>
          <p:cNvPicPr preferRelativeResize="0">
            <a:picLocks noGrp="1"/>
          </p:cNvPicPr>
          <p:nvPr>
            <p:ph type="pic" idx="2"/>
          </p:nvPr>
        </p:nvPicPr>
        <p:blipFill>
          <a:blip r:embed="rId4"/>
          <a:srcRect/>
          <a:stretch/>
        </p:blipFill>
        <p:spPr>
          <a:xfrm>
            <a:off x="5654925" y="1312525"/>
            <a:ext cx="2852100" cy="2852100"/>
          </a:xfrm>
          <a:prstGeom prst="ellipse">
            <a:avLst/>
          </a:prstGeom>
        </p:spPr>
      </p:pic>
      <p:sp>
        <p:nvSpPr>
          <p:cNvPr id="474" name="Google Shape;474;p30"/>
          <p:cNvSpPr/>
          <p:nvPr/>
        </p:nvSpPr>
        <p:spPr>
          <a:xfrm rot="-2700000">
            <a:off x="5941284" y="4227394"/>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a:off x="4643689" y="2814981"/>
            <a:ext cx="1596600" cy="15966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4">
          <a:extLst>
            <a:ext uri="{FF2B5EF4-FFF2-40B4-BE49-F238E27FC236}">
              <a16:creationId xmlns:a16="http://schemas.microsoft.com/office/drawing/2014/main" id="{681D5E76-C764-CAB4-BD14-E5E0EC681BCE}"/>
            </a:ext>
          </a:extLst>
        </p:cNvPr>
        <p:cNvGrpSpPr/>
        <p:nvPr/>
      </p:nvGrpSpPr>
      <p:grpSpPr>
        <a:xfrm>
          <a:off x="0" y="0"/>
          <a:ext cx="0" cy="0"/>
          <a:chOff x="0" y="0"/>
          <a:chExt cx="0" cy="0"/>
        </a:xfrm>
      </p:grpSpPr>
      <p:sp>
        <p:nvSpPr>
          <p:cNvPr id="975" name="Google Shape;975;p51">
            <a:extLst>
              <a:ext uri="{FF2B5EF4-FFF2-40B4-BE49-F238E27FC236}">
                <a16:creationId xmlns:a16="http://schemas.microsoft.com/office/drawing/2014/main" id="{A6E88F1E-881C-2FDE-7D6C-327F903307D9}"/>
              </a:ext>
            </a:extLst>
          </p:cNvPr>
          <p:cNvSpPr txBox="1">
            <a:spLocks noGrp="1"/>
          </p:cNvSpPr>
          <p:nvPr>
            <p:ph type="title"/>
          </p:nvPr>
        </p:nvSpPr>
        <p:spPr>
          <a:xfrm>
            <a:off x="221912" y="140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5. Add Expense </a:t>
            </a:r>
            <a:endParaRPr sz="2000" dirty="0"/>
          </a:p>
        </p:txBody>
      </p:sp>
      <p:pic>
        <p:nvPicPr>
          <p:cNvPr id="3" name="Picture 2">
            <a:extLst>
              <a:ext uri="{FF2B5EF4-FFF2-40B4-BE49-F238E27FC236}">
                <a16:creationId xmlns:a16="http://schemas.microsoft.com/office/drawing/2014/main" id="{AD8EB541-3441-A61E-0BC9-6C0408A20E6D}"/>
              </a:ext>
            </a:extLst>
          </p:cNvPr>
          <p:cNvPicPr>
            <a:picLocks noChangeAspect="1"/>
          </p:cNvPicPr>
          <p:nvPr/>
        </p:nvPicPr>
        <p:blipFill>
          <a:blip r:embed="rId3"/>
          <a:stretch>
            <a:fillRect/>
          </a:stretch>
        </p:blipFill>
        <p:spPr>
          <a:xfrm>
            <a:off x="153511" y="549374"/>
            <a:ext cx="7772401" cy="4044752"/>
          </a:xfrm>
          <a:prstGeom prst="rect">
            <a:avLst/>
          </a:prstGeom>
        </p:spPr>
      </p:pic>
    </p:spTree>
    <p:extLst>
      <p:ext uri="{BB962C8B-B14F-4D97-AF65-F5344CB8AC3E}">
        <p14:creationId xmlns:p14="http://schemas.microsoft.com/office/powerpoint/2010/main" val="334642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4">
          <a:extLst>
            <a:ext uri="{FF2B5EF4-FFF2-40B4-BE49-F238E27FC236}">
              <a16:creationId xmlns:a16="http://schemas.microsoft.com/office/drawing/2014/main" id="{B7373EFE-D351-3B0C-6BC2-CBBA051AEBAE}"/>
            </a:ext>
          </a:extLst>
        </p:cNvPr>
        <p:cNvGrpSpPr/>
        <p:nvPr/>
      </p:nvGrpSpPr>
      <p:grpSpPr>
        <a:xfrm>
          <a:off x="0" y="0"/>
          <a:ext cx="0" cy="0"/>
          <a:chOff x="0" y="0"/>
          <a:chExt cx="0" cy="0"/>
        </a:xfrm>
      </p:grpSpPr>
      <p:sp>
        <p:nvSpPr>
          <p:cNvPr id="975" name="Google Shape;975;p51">
            <a:extLst>
              <a:ext uri="{FF2B5EF4-FFF2-40B4-BE49-F238E27FC236}">
                <a16:creationId xmlns:a16="http://schemas.microsoft.com/office/drawing/2014/main" id="{D3011AE5-1268-7BA0-565B-0E5F077CA27B}"/>
              </a:ext>
            </a:extLst>
          </p:cNvPr>
          <p:cNvSpPr txBox="1">
            <a:spLocks noGrp="1"/>
          </p:cNvSpPr>
          <p:nvPr>
            <p:ph type="title"/>
          </p:nvPr>
        </p:nvSpPr>
        <p:spPr>
          <a:xfrm>
            <a:off x="221912" y="140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6. Report Analysis</a:t>
            </a:r>
            <a:endParaRPr sz="2000" dirty="0"/>
          </a:p>
        </p:txBody>
      </p:sp>
      <p:pic>
        <p:nvPicPr>
          <p:cNvPr id="3" name="Picture 2">
            <a:extLst>
              <a:ext uri="{FF2B5EF4-FFF2-40B4-BE49-F238E27FC236}">
                <a16:creationId xmlns:a16="http://schemas.microsoft.com/office/drawing/2014/main" id="{60B6F492-09D6-C144-6F66-F57ABF1969FD}"/>
              </a:ext>
            </a:extLst>
          </p:cNvPr>
          <p:cNvPicPr>
            <a:picLocks noChangeAspect="1"/>
          </p:cNvPicPr>
          <p:nvPr/>
        </p:nvPicPr>
        <p:blipFill>
          <a:blip r:embed="rId3"/>
          <a:stretch>
            <a:fillRect/>
          </a:stretch>
        </p:blipFill>
        <p:spPr>
          <a:xfrm>
            <a:off x="137506" y="712925"/>
            <a:ext cx="7913077" cy="3978652"/>
          </a:xfrm>
          <a:prstGeom prst="rect">
            <a:avLst/>
          </a:prstGeom>
        </p:spPr>
      </p:pic>
    </p:spTree>
    <p:extLst>
      <p:ext uri="{BB962C8B-B14F-4D97-AF65-F5344CB8AC3E}">
        <p14:creationId xmlns:p14="http://schemas.microsoft.com/office/powerpoint/2010/main" val="3645688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4">
          <a:extLst>
            <a:ext uri="{FF2B5EF4-FFF2-40B4-BE49-F238E27FC236}">
              <a16:creationId xmlns:a16="http://schemas.microsoft.com/office/drawing/2014/main" id="{44F76EB9-25AD-91C9-F5DD-FA59B767FB4A}"/>
            </a:ext>
          </a:extLst>
        </p:cNvPr>
        <p:cNvGrpSpPr/>
        <p:nvPr/>
      </p:nvGrpSpPr>
      <p:grpSpPr>
        <a:xfrm>
          <a:off x="0" y="0"/>
          <a:ext cx="0" cy="0"/>
          <a:chOff x="0" y="0"/>
          <a:chExt cx="0" cy="0"/>
        </a:xfrm>
      </p:grpSpPr>
      <p:sp>
        <p:nvSpPr>
          <p:cNvPr id="975" name="Google Shape;975;p51">
            <a:extLst>
              <a:ext uri="{FF2B5EF4-FFF2-40B4-BE49-F238E27FC236}">
                <a16:creationId xmlns:a16="http://schemas.microsoft.com/office/drawing/2014/main" id="{B88B840A-70DA-F39D-B17E-3623431FD692}"/>
              </a:ext>
            </a:extLst>
          </p:cNvPr>
          <p:cNvSpPr txBox="1">
            <a:spLocks noGrp="1"/>
          </p:cNvSpPr>
          <p:nvPr>
            <p:ph type="title"/>
          </p:nvPr>
        </p:nvSpPr>
        <p:spPr>
          <a:xfrm>
            <a:off x="221912" y="140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7. User Settings</a:t>
            </a:r>
            <a:endParaRPr sz="2000" dirty="0"/>
          </a:p>
        </p:txBody>
      </p:sp>
      <p:pic>
        <p:nvPicPr>
          <p:cNvPr id="3" name="Picture 2">
            <a:extLst>
              <a:ext uri="{FF2B5EF4-FFF2-40B4-BE49-F238E27FC236}">
                <a16:creationId xmlns:a16="http://schemas.microsoft.com/office/drawing/2014/main" id="{37BF0C25-AE9B-4FE7-FA64-98A92D1A9AE3}"/>
              </a:ext>
            </a:extLst>
          </p:cNvPr>
          <p:cNvPicPr>
            <a:picLocks noChangeAspect="1"/>
          </p:cNvPicPr>
          <p:nvPr/>
        </p:nvPicPr>
        <p:blipFill>
          <a:blip r:embed="rId3"/>
          <a:srcRect l="-106" r="2432"/>
          <a:stretch/>
        </p:blipFill>
        <p:spPr>
          <a:xfrm>
            <a:off x="689316" y="710287"/>
            <a:ext cx="6499275" cy="4048990"/>
          </a:xfrm>
          <a:prstGeom prst="rect">
            <a:avLst/>
          </a:prstGeom>
        </p:spPr>
      </p:pic>
    </p:spTree>
    <p:extLst>
      <p:ext uri="{BB962C8B-B14F-4D97-AF65-F5344CB8AC3E}">
        <p14:creationId xmlns:p14="http://schemas.microsoft.com/office/powerpoint/2010/main" val="1764259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4">
          <a:extLst>
            <a:ext uri="{FF2B5EF4-FFF2-40B4-BE49-F238E27FC236}">
              <a16:creationId xmlns:a16="http://schemas.microsoft.com/office/drawing/2014/main" id="{F5A7CA7C-71E2-9440-13D8-50D0273C4B94}"/>
            </a:ext>
          </a:extLst>
        </p:cNvPr>
        <p:cNvGrpSpPr/>
        <p:nvPr/>
      </p:nvGrpSpPr>
      <p:grpSpPr>
        <a:xfrm>
          <a:off x="0" y="0"/>
          <a:ext cx="0" cy="0"/>
          <a:chOff x="0" y="0"/>
          <a:chExt cx="0" cy="0"/>
        </a:xfrm>
      </p:grpSpPr>
      <p:sp>
        <p:nvSpPr>
          <p:cNvPr id="975" name="Google Shape;975;p51">
            <a:extLst>
              <a:ext uri="{FF2B5EF4-FFF2-40B4-BE49-F238E27FC236}">
                <a16:creationId xmlns:a16="http://schemas.microsoft.com/office/drawing/2014/main" id="{86DBC5A7-629A-86A7-7E63-209E6D0638B1}"/>
              </a:ext>
            </a:extLst>
          </p:cNvPr>
          <p:cNvSpPr txBox="1">
            <a:spLocks noGrp="1"/>
          </p:cNvSpPr>
          <p:nvPr>
            <p:ph type="title"/>
          </p:nvPr>
        </p:nvSpPr>
        <p:spPr>
          <a:xfrm>
            <a:off x="221912" y="140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8. Add Goal &amp; Schedule Expense</a:t>
            </a:r>
            <a:endParaRPr sz="2000" dirty="0"/>
          </a:p>
        </p:txBody>
      </p:sp>
      <p:pic>
        <p:nvPicPr>
          <p:cNvPr id="3" name="Picture 2">
            <a:extLst>
              <a:ext uri="{FF2B5EF4-FFF2-40B4-BE49-F238E27FC236}">
                <a16:creationId xmlns:a16="http://schemas.microsoft.com/office/drawing/2014/main" id="{273D5AD2-B969-DFCA-7831-8EC0D95087F2}"/>
              </a:ext>
            </a:extLst>
          </p:cNvPr>
          <p:cNvPicPr>
            <a:picLocks noChangeAspect="1"/>
          </p:cNvPicPr>
          <p:nvPr/>
        </p:nvPicPr>
        <p:blipFill>
          <a:blip r:embed="rId3"/>
          <a:stretch>
            <a:fillRect/>
          </a:stretch>
        </p:blipFill>
        <p:spPr>
          <a:xfrm>
            <a:off x="1218088" y="712925"/>
            <a:ext cx="5958951" cy="4068069"/>
          </a:xfrm>
          <a:prstGeom prst="rect">
            <a:avLst/>
          </a:prstGeom>
        </p:spPr>
      </p:pic>
    </p:spTree>
    <p:extLst>
      <p:ext uri="{BB962C8B-B14F-4D97-AF65-F5344CB8AC3E}">
        <p14:creationId xmlns:p14="http://schemas.microsoft.com/office/powerpoint/2010/main" val="3234383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4">
          <a:extLst>
            <a:ext uri="{FF2B5EF4-FFF2-40B4-BE49-F238E27FC236}">
              <a16:creationId xmlns:a16="http://schemas.microsoft.com/office/drawing/2014/main" id="{895E12EB-566D-E793-E032-CFE817CB17A2}"/>
            </a:ext>
          </a:extLst>
        </p:cNvPr>
        <p:cNvGrpSpPr/>
        <p:nvPr/>
      </p:nvGrpSpPr>
      <p:grpSpPr>
        <a:xfrm>
          <a:off x="0" y="0"/>
          <a:ext cx="0" cy="0"/>
          <a:chOff x="0" y="0"/>
          <a:chExt cx="0" cy="0"/>
        </a:xfrm>
      </p:grpSpPr>
      <p:sp>
        <p:nvSpPr>
          <p:cNvPr id="975" name="Google Shape;975;p51">
            <a:extLst>
              <a:ext uri="{FF2B5EF4-FFF2-40B4-BE49-F238E27FC236}">
                <a16:creationId xmlns:a16="http://schemas.microsoft.com/office/drawing/2014/main" id="{7FD597AC-03D0-C4D7-A981-BF0D67C5AF71}"/>
              </a:ext>
            </a:extLst>
          </p:cNvPr>
          <p:cNvSpPr txBox="1">
            <a:spLocks noGrp="1"/>
          </p:cNvSpPr>
          <p:nvPr>
            <p:ph type="title"/>
          </p:nvPr>
        </p:nvSpPr>
        <p:spPr>
          <a:xfrm>
            <a:off x="221912" y="140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9. </a:t>
            </a:r>
            <a:r>
              <a:rPr lang="en-IN" sz="2000" dirty="0"/>
              <a:t>I</a:t>
            </a:r>
            <a:r>
              <a:rPr lang="en" sz="2000" dirty="0"/>
              <a:t>ncome  History </a:t>
            </a:r>
            <a:endParaRPr sz="2000" dirty="0"/>
          </a:p>
        </p:txBody>
      </p:sp>
      <p:pic>
        <p:nvPicPr>
          <p:cNvPr id="3" name="Picture 2">
            <a:extLst>
              <a:ext uri="{FF2B5EF4-FFF2-40B4-BE49-F238E27FC236}">
                <a16:creationId xmlns:a16="http://schemas.microsoft.com/office/drawing/2014/main" id="{72BE95D7-7650-88FD-215F-F45B24835115}"/>
              </a:ext>
            </a:extLst>
          </p:cNvPr>
          <p:cNvPicPr>
            <a:picLocks noChangeAspect="1"/>
          </p:cNvPicPr>
          <p:nvPr/>
        </p:nvPicPr>
        <p:blipFill>
          <a:blip r:embed="rId3"/>
          <a:stretch>
            <a:fillRect/>
          </a:stretch>
        </p:blipFill>
        <p:spPr>
          <a:xfrm>
            <a:off x="337624" y="832501"/>
            <a:ext cx="8250701" cy="3224696"/>
          </a:xfrm>
          <a:prstGeom prst="rect">
            <a:avLst/>
          </a:prstGeom>
        </p:spPr>
      </p:pic>
    </p:spTree>
    <p:extLst>
      <p:ext uri="{BB962C8B-B14F-4D97-AF65-F5344CB8AC3E}">
        <p14:creationId xmlns:p14="http://schemas.microsoft.com/office/powerpoint/2010/main" val="3118646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4">
          <a:extLst>
            <a:ext uri="{FF2B5EF4-FFF2-40B4-BE49-F238E27FC236}">
              <a16:creationId xmlns:a16="http://schemas.microsoft.com/office/drawing/2014/main" id="{12E11460-87C0-9CEE-A0B3-5087388F9E06}"/>
            </a:ext>
          </a:extLst>
        </p:cNvPr>
        <p:cNvGrpSpPr/>
        <p:nvPr/>
      </p:nvGrpSpPr>
      <p:grpSpPr>
        <a:xfrm>
          <a:off x="0" y="0"/>
          <a:ext cx="0" cy="0"/>
          <a:chOff x="0" y="0"/>
          <a:chExt cx="0" cy="0"/>
        </a:xfrm>
      </p:grpSpPr>
      <p:sp>
        <p:nvSpPr>
          <p:cNvPr id="975" name="Google Shape;975;p51">
            <a:extLst>
              <a:ext uri="{FF2B5EF4-FFF2-40B4-BE49-F238E27FC236}">
                <a16:creationId xmlns:a16="http://schemas.microsoft.com/office/drawing/2014/main" id="{83396D80-E630-3FF6-0915-DDADD474422F}"/>
              </a:ext>
            </a:extLst>
          </p:cNvPr>
          <p:cNvSpPr txBox="1">
            <a:spLocks noGrp="1"/>
          </p:cNvSpPr>
          <p:nvPr>
            <p:ph type="title"/>
          </p:nvPr>
        </p:nvSpPr>
        <p:spPr>
          <a:xfrm>
            <a:off x="221912" y="140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10. </a:t>
            </a:r>
            <a:r>
              <a:rPr lang="en-IN" sz="2000" dirty="0"/>
              <a:t>Expense</a:t>
            </a:r>
            <a:r>
              <a:rPr lang="en" sz="2000" dirty="0"/>
              <a:t>  History </a:t>
            </a:r>
            <a:endParaRPr sz="2000" dirty="0"/>
          </a:p>
        </p:txBody>
      </p:sp>
      <p:pic>
        <p:nvPicPr>
          <p:cNvPr id="3" name="Picture 2">
            <a:extLst>
              <a:ext uri="{FF2B5EF4-FFF2-40B4-BE49-F238E27FC236}">
                <a16:creationId xmlns:a16="http://schemas.microsoft.com/office/drawing/2014/main" id="{C13FD171-7249-E25C-E05C-70A260270656}"/>
              </a:ext>
            </a:extLst>
          </p:cNvPr>
          <p:cNvPicPr>
            <a:picLocks noChangeAspect="1"/>
          </p:cNvPicPr>
          <p:nvPr/>
        </p:nvPicPr>
        <p:blipFill>
          <a:blip r:embed="rId3"/>
          <a:srcRect/>
          <a:stretch/>
        </p:blipFill>
        <p:spPr>
          <a:xfrm>
            <a:off x="337624" y="1228212"/>
            <a:ext cx="8250701" cy="2433273"/>
          </a:xfrm>
          <a:prstGeom prst="rect">
            <a:avLst/>
          </a:prstGeom>
        </p:spPr>
      </p:pic>
    </p:spTree>
    <p:extLst>
      <p:ext uri="{BB962C8B-B14F-4D97-AF65-F5344CB8AC3E}">
        <p14:creationId xmlns:p14="http://schemas.microsoft.com/office/powerpoint/2010/main" val="2406728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4">
          <a:extLst>
            <a:ext uri="{FF2B5EF4-FFF2-40B4-BE49-F238E27FC236}">
              <a16:creationId xmlns:a16="http://schemas.microsoft.com/office/drawing/2014/main" id="{0C36359A-784C-652D-2931-CE04ECC906E0}"/>
            </a:ext>
          </a:extLst>
        </p:cNvPr>
        <p:cNvGrpSpPr/>
        <p:nvPr/>
      </p:nvGrpSpPr>
      <p:grpSpPr>
        <a:xfrm>
          <a:off x="0" y="0"/>
          <a:ext cx="0" cy="0"/>
          <a:chOff x="0" y="0"/>
          <a:chExt cx="0" cy="0"/>
        </a:xfrm>
      </p:grpSpPr>
      <p:sp>
        <p:nvSpPr>
          <p:cNvPr id="975" name="Google Shape;975;p51">
            <a:extLst>
              <a:ext uri="{FF2B5EF4-FFF2-40B4-BE49-F238E27FC236}">
                <a16:creationId xmlns:a16="http://schemas.microsoft.com/office/drawing/2014/main" id="{B42351A7-4E33-A037-B8E2-CB699931C7B2}"/>
              </a:ext>
            </a:extLst>
          </p:cNvPr>
          <p:cNvSpPr txBox="1">
            <a:spLocks noGrp="1"/>
          </p:cNvSpPr>
          <p:nvPr>
            <p:ph type="title"/>
          </p:nvPr>
        </p:nvSpPr>
        <p:spPr>
          <a:xfrm>
            <a:off x="221912" y="140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11. User Services</a:t>
            </a:r>
            <a:endParaRPr sz="2000" dirty="0"/>
          </a:p>
        </p:txBody>
      </p:sp>
      <p:pic>
        <p:nvPicPr>
          <p:cNvPr id="3" name="Picture 2">
            <a:extLst>
              <a:ext uri="{FF2B5EF4-FFF2-40B4-BE49-F238E27FC236}">
                <a16:creationId xmlns:a16="http://schemas.microsoft.com/office/drawing/2014/main" id="{CD8C673B-793F-0DB1-A7CF-C496FB3E2303}"/>
              </a:ext>
            </a:extLst>
          </p:cNvPr>
          <p:cNvPicPr>
            <a:picLocks noChangeAspect="1"/>
          </p:cNvPicPr>
          <p:nvPr/>
        </p:nvPicPr>
        <p:blipFill>
          <a:blip r:embed="rId3"/>
          <a:stretch>
            <a:fillRect/>
          </a:stretch>
        </p:blipFill>
        <p:spPr>
          <a:xfrm>
            <a:off x="221913" y="712925"/>
            <a:ext cx="4448562" cy="3743765"/>
          </a:xfrm>
          <a:prstGeom prst="rect">
            <a:avLst/>
          </a:prstGeom>
        </p:spPr>
      </p:pic>
      <p:pic>
        <p:nvPicPr>
          <p:cNvPr id="5" name="Picture 4">
            <a:extLst>
              <a:ext uri="{FF2B5EF4-FFF2-40B4-BE49-F238E27FC236}">
                <a16:creationId xmlns:a16="http://schemas.microsoft.com/office/drawing/2014/main" id="{17D3DFF3-B1D9-87E8-409C-CE2F5A81BE38}"/>
              </a:ext>
            </a:extLst>
          </p:cNvPr>
          <p:cNvPicPr>
            <a:picLocks noChangeAspect="1"/>
          </p:cNvPicPr>
          <p:nvPr/>
        </p:nvPicPr>
        <p:blipFill>
          <a:blip r:embed="rId4"/>
          <a:stretch>
            <a:fillRect/>
          </a:stretch>
        </p:blipFill>
        <p:spPr>
          <a:xfrm>
            <a:off x="4768949" y="712926"/>
            <a:ext cx="4153140" cy="3162724"/>
          </a:xfrm>
          <a:prstGeom prst="rect">
            <a:avLst/>
          </a:prstGeom>
        </p:spPr>
      </p:pic>
    </p:spTree>
    <p:extLst>
      <p:ext uri="{BB962C8B-B14F-4D97-AF65-F5344CB8AC3E}">
        <p14:creationId xmlns:p14="http://schemas.microsoft.com/office/powerpoint/2010/main" val="3960324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6">
          <a:extLst>
            <a:ext uri="{FF2B5EF4-FFF2-40B4-BE49-F238E27FC236}">
              <a16:creationId xmlns:a16="http://schemas.microsoft.com/office/drawing/2014/main" id="{5E4B6D67-BF8D-89C4-6363-8083BC7C5908}"/>
            </a:ext>
          </a:extLst>
        </p:cNvPr>
        <p:cNvGrpSpPr/>
        <p:nvPr/>
      </p:nvGrpSpPr>
      <p:grpSpPr>
        <a:xfrm>
          <a:off x="0" y="0"/>
          <a:ext cx="0" cy="0"/>
          <a:chOff x="0" y="0"/>
          <a:chExt cx="0" cy="0"/>
        </a:xfrm>
      </p:grpSpPr>
      <p:grpSp>
        <p:nvGrpSpPr>
          <p:cNvPr id="527" name="Google Shape;527;p35">
            <a:extLst>
              <a:ext uri="{FF2B5EF4-FFF2-40B4-BE49-F238E27FC236}">
                <a16:creationId xmlns:a16="http://schemas.microsoft.com/office/drawing/2014/main" id="{295423E6-0AD9-2BEF-35E2-0EB70D3121F0}"/>
              </a:ext>
            </a:extLst>
          </p:cNvPr>
          <p:cNvGrpSpPr/>
          <p:nvPr/>
        </p:nvGrpSpPr>
        <p:grpSpPr>
          <a:xfrm>
            <a:off x="3979500" y="7000"/>
            <a:ext cx="5164500" cy="5143500"/>
            <a:chOff x="3979500" y="7000"/>
            <a:chExt cx="5164500" cy="5143500"/>
          </a:xfrm>
        </p:grpSpPr>
        <p:sp>
          <p:nvSpPr>
            <p:cNvPr id="528" name="Google Shape;528;p35">
              <a:extLst>
                <a:ext uri="{FF2B5EF4-FFF2-40B4-BE49-F238E27FC236}">
                  <a16:creationId xmlns:a16="http://schemas.microsoft.com/office/drawing/2014/main" id="{E9368DCC-1A83-B4AD-0D33-86155E9D65FD}"/>
                </a:ext>
              </a:extLst>
            </p:cNvPr>
            <p:cNvSpPr/>
            <p:nvPr/>
          </p:nvSpPr>
          <p:spPr>
            <a:xfrm flipH="1">
              <a:off x="3979500" y="7000"/>
              <a:ext cx="5164500" cy="51435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5">
              <a:extLst>
                <a:ext uri="{FF2B5EF4-FFF2-40B4-BE49-F238E27FC236}">
                  <a16:creationId xmlns:a16="http://schemas.microsoft.com/office/drawing/2014/main" id="{A999E2DE-C655-9C2E-21D2-BDA973E0C286}"/>
                </a:ext>
              </a:extLst>
            </p:cNvPr>
            <p:cNvSpPr/>
            <p:nvPr/>
          </p:nvSpPr>
          <p:spPr>
            <a:xfrm rot="-2699590">
              <a:off x="4521184" y="3647078"/>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a:extLst>
                <a:ext uri="{FF2B5EF4-FFF2-40B4-BE49-F238E27FC236}">
                  <a16:creationId xmlns:a16="http://schemas.microsoft.com/office/drawing/2014/main" id="{9FAB5F07-9C36-4D80-BB7B-714A9D0006BF}"/>
                </a:ext>
              </a:extLst>
            </p:cNvPr>
            <p:cNvSpPr/>
            <p:nvPr/>
          </p:nvSpPr>
          <p:spPr>
            <a:xfrm rot="-2699590">
              <a:off x="7184489" y="2245051"/>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a:extLst>
                <a:ext uri="{FF2B5EF4-FFF2-40B4-BE49-F238E27FC236}">
                  <a16:creationId xmlns:a16="http://schemas.microsoft.com/office/drawing/2014/main" id="{1DFCE2B8-CFA1-C3E8-773E-7D26870D418E}"/>
                </a:ext>
              </a:extLst>
            </p:cNvPr>
            <p:cNvSpPr/>
            <p:nvPr/>
          </p:nvSpPr>
          <p:spPr>
            <a:xfrm rot="-2699590">
              <a:off x="6716516" y="1166805"/>
              <a:ext cx="1780000" cy="47772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5">
              <a:extLst>
                <a:ext uri="{FF2B5EF4-FFF2-40B4-BE49-F238E27FC236}">
                  <a16:creationId xmlns:a16="http://schemas.microsoft.com/office/drawing/2014/main" id="{CAC1B085-78ED-144A-6438-85E5C5E80080}"/>
                </a:ext>
              </a:extLst>
            </p:cNvPr>
            <p:cNvSpPr/>
            <p:nvPr/>
          </p:nvSpPr>
          <p:spPr>
            <a:xfrm rot="-2699590">
              <a:off x="5940285" y="3571560"/>
              <a:ext cx="1780000" cy="47772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a:extLst>
                <a:ext uri="{FF2B5EF4-FFF2-40B4-BE49-F238E27FC236}">
                  <a16:creationId xmlns:a16="http://schemas.microsoft.com/office/drawing/2014/main" id="{4E32549C-1F77-085C-C4BE-DC4B3BD7D699}"/>
                </a:ext>
              </a:extLst>
            </p:cNvPr>
            <p:cNvSpPr/>
            <p:nvPr/>
          </p:nvSpPr>
          <p:spPr>
            <a:xfrm>
              <a:off x="6777914" y="2891181"/>
              <a:ext cx="1596600" cy="15966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 name="Google Shape;534;p35">
            <a:extLst>
              <a:ext uri="{FF2B5EF4-FFF2-40B4-BE49-F238E27FC236}">
                <a16:creationId xmlns:a16="http://schemas.microsoft.com/office/drawing/2014/main" id="{773B43BC-0F2B-34E6-B31D-A58EA740B0D7}"/>
              </a:ext>
            </a:extLst>
          </p:cNvPr>
          <p:cNvSpPr txBox="1">
            <a:spLocks noGrp="1"/>
          </p:cNvSpPr>
          <p:nvPr>
            <p:ph type="title"/>
          </p:nvPr>
        </p:nvSpPr>
        <p:spPr>
          <a:xfrm>
            <a:off x="1472744" y="1230766"/>
            <a:ext cx="4203570" cy="136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rchivo"/>
                <a:ea typeface="Archivo"/>
                <a:cs typeface="Archivo"/>
                <a:sym typeface="Archivo"/>
              </a:rPr>
              <a:t>Admin Interfaces</a:t>
            </a:r>
            <a:br>
              <a:rPr lang="en" dirty="0">
                <a:latin typeface="Archivo"/>
                <a:ea typeface="Archivo"/>
                <a:cs typeface="Archivo"/>
                <a:sym typeface="Archivo"/>
              </a:rPr>
            </a:br>
            <a:endParaRPr dirty="0">
              <a:latin typeface="Archivo"/>
              <a:ea typeface="Archivo"/>
              <a:cs typeface="Archivo"/>
              <a:sym typeface="Archivo"/>
            </a:endParaRPr>
          </a:p>
        </p:txBody>
      </p:sp>
      <p:sp>
        <p:nvSpPr>
          <p:cNvPr id="536" name="Google Shape;536;p35">
            <a:extLst>
              <a:ext uri="{FF2B5EF4-FFF2-40B4-BE49-F238E27FC236}">
                <a16:creationId xmlns:a16="http://schemas.microsoft.com/office/drawing/2014/main" id="{D27514CE-28BE-783C-A845-729E08DB2298}"/>
              </a:ext>
            </a:extLst>
          </p:cNvPr>
          <p:cNvSpPr txBox="1">
            <a:spLocks noGrp="1"/>
          </p:cNvSpPr>
          <p:nvPr>
            <p:ph type="title" idx="2"/>
          </p:nvPr>
        </p:nvSpPr>
        <p:spPr>
          <a:xfrm>
            <a:off x="336614" y="987381"/>
            <a:ext cx="1046700" cy="133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537" name="Google Shape;537;p35">
            <a:extLst>
              <a:ext uri="{FF2B5EF4-FFF2-40B4-BE49-F238E27FC236}">
                <a16:creationId xmlns:a16="http://schemas.microsoft.com/office/drawing/2014/main" id="{5E187494-BF4D-A4CA-130B-7181A9DEBA43}"/>
              </a:ext>
            </a:extLst>
          </p:cNvPr>
          <p:cNvPicPr preferRelativeResize="0">
            <a:picLocks noGrp="1"/>
          </p:cNvPicPr>
          <p:nvPr>
            <p:ph type="pic" idx="3"/>
          </p:nvPr>
        </p:nvPicPr>
        <p:blipFill rotWithShape="1">
          <a:blip r:embed="rId3">
            <a:alphaModFix/>
          </a:blip>
          <a:srcRect l="16666" r="16666"/>
          <a:stretch/>
        </p:blipFill>
        <p:spPr>
          <a:xfrm>
            <a:off x="5397500" y="1055100"/>
            <a:ext cx="3033300" cy="3033300"/>
          </a:xfrm>
          <a:prstGeom prst="ellipse">
            <a:avLst/>
          </a:prstGeom>
        </p:spPr>
      </p:pic>
      <p:grpSp>
        <p:nvGrpSpPr>
          <p:cNvPr id="538" name="Google Shape;538;p35">
            <a:extLst>
              <a:ext uri="{FF2B5EF4-FFF2-40B4-BE49-F238E27FC236}">
                <a16:creationId xmlns:a16="http://schemas.microsoft.com/office/drawing/2014/main" id="{87DEDBA3-36BB-8AF7-B3B6-D82BCF260CF4}"/>
              </a:ext>
            </a:extLst>
          </p:cNvPr>
          <p:cNvGrpSpPr/>
          <p:nvPr/>
        </p:nvGrpSpPr>
        <p:grpSpPr>
          <a:xfrm>
            <a:off x="5405445" y="1044251"/>
            <a:ext cx="3160612" cy="3291131"/>
            <a:chOff x="5405445" y="1044251"/>
            <a:chExt cx="3160612" cy="3291131"/>
          </a:xfrm>
        </p:grpSpPr>
        <p:sp>
          <p:nvSpPr>
            <p:cNvPr id="539" name="Google Shape;539;p35">
              <a:extLst>
                <a:ext uri="{FF2B5EF4-FFF2-40B4-BE49-F238E27FC236}">
                  <a16:creationId xmlns:a16="http://schemas.microsoft.com/office/drawing/2014/main" id="{FBBF82C4-E479-EA13-CC27-4B7D64B69430}"/>
                </a:ext>
              </a:extLst>
            </p:cNvPr>
            <p:cNvSpPr/>
            <p:nvPr/>
          </p:nvSpPr>
          <p:spPr>
            <a:xfrm rot="-2700000">
              <a:off x="7675121" y="1379613"/>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5">
              <a:extLst>
                <a:ext uri="{FF2B5EF4-FFF2-40B4-BE49-F238E27FC236}">
                  <a16:creationId xmlns:a16="http://schemas.microsoft.com/office/drawing/2014/main" id="{1FB31967-9293-360B-5610-88E766C9F7F6}"/>
                </a:ext>
              </a:extLst>
            </p:cNvPr>
            <p:cNvSpPr/>
            <p:nvPr/>
          </p:nvSpPr>
          <p:spPr>
            <a:xfrm rot="-2700000">
              <a:off x="5300209" y="3885044"/>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96553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4">
          <a:extLst>
            <a:ext uri="{FF2B5EF4-FFF2-40B4-BE49-F238E27FC236}">
              <a16:creationId xmlns:a16="http://schemas.microsoft.com/office/drawing/2014/main" id="{3514959A-3116-38DD-CEED-3DB24C8794D9}"/>
            </a:ext>
          </a:extLst>
        </p:cNvPr>
        <p:cNvGrpSpPr/>
        <p:nvPr/>
      </p:nvGrpSpPr>
      <p:grpSpPr>
        <a:xfrm>
          <a:off x="0" y="0"/>
          <a:ext cx="0" cy="0"/>
          <a:chOff x="0" y="0"/>
          <a:chExt cx="0" cy="0"/>
        </a:xfrm>
      </p:grpSpPr>
      <p:sp>
        <p:nvSpPr>
          <p:cNvPr id="975" name="Google Shape;975;p51">
            <a:extLst>
              <a:ext uri="{FF2B5EF4-FFF2-40B4-BE49-F238E27FC236}">
                <a16:creationId xmlns:a16="http://schemas.microsoft.com/office/drawing/2014/main" id="{8BB60187-56A9-3078-157A-3774016688CA}"/>
              </a:ext>
            </a:extLst>
          </p:cNvPr>
          <p:cNvSpPr txBox="1">
            <a:spLocks noGrp="1"/>
          </p:cNvSpPr>
          <p:nvPr>
            <p:ph type="title"/>
          </p:nvPr>
        </p:nvSpPr>
        <p:spPr>
          <a:xfrm>
            <a:off x="221912" y="140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1. Admin Login</a:t>
            </a:r>
            <a:endParaRPr sz="2000" dirty="0"/>
          </a:p>
        </p:txBody>
      </p:sp>
      <p:pic>
        <p:nvPicPr>
          <p:cNvPr id="4" name="Picture 3">
            <a:extLst>
              <a:ext uri="{FF2B5EF4-FFF2-40B4-BE49-F238E27FC236}">
                <a16:creationId xmlns:a16="http://schemas.microsoft.com/office/drawing/2014/main" id="{F3CF8058-8453-1620-1016-6761FA3F1BC6}"/>
              </a:ext>
            </a:extLst>
          </p:cNvPr>
          <p:cNvPicPr>
            <a:picLocks noChangeAspect="1"/>
          </p:cNvPicPr>
          <p:nvPr/>
        </p:nvPicPr>
        <p:blipFill>
          <a:blip r:embed="rId3"/>
          <a:srcRect t="11094"/>
          <a:stretch/>
        </p:blipFill>
        <p:spPr>
          <a:xfrm>
            <a:off x="1527822" y="557432"/>
            <a:ext cx="5483444" cy="4586068"/>
          </a:xfrm>
          <a:prstGeom prst="rect">
            <a:avLst/>
          </a:prstGeom>
        </p:spPr>
      </p:pic>
    </p:spTree>
    <p:extLst>
      <p:ext uri="{BB962C8B-B14F-4D97-AF65-F5344CB8AC3E}">
        <p14:creationId xmlns:p14="http://schemas.microsoft.com/office/powerpoint/2010/main" val="3981851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4">
          <a:extLst>
            <a:ext uri="{FF2B5EF4-FFF2-40B4-BE49-F238E27FC236}">
              <a16:creationId xmlns:a16="http://schemas.microsoft.com/office/drawing/2014/main" id="{B3648456-7505-A462-C35C-5541FB5304D8}"/>
            </a:ext>
          </a:extLst>
        </p:cNvPr>
        <p:cNvGrpSpPr/>
        <p:nvPr/>
      </p:nvGrpSpPr>
      <p:grpSpPr>
        <a:xfrm>
          <a:off x="0" y="0"/>
          <a:ext cx="0" cy="0"/>
          <a:chOff x="0" y="0"/>
          <a:chExt cx="0" cy="0"/>
        </a:xfrm>
      </p:grpSpPr>
      <p:sp>
        <p:nvSpPr>
          <p:cNvPr id="975" name="Google Shape;975;p51">
            <a:extLst>
              <a:ext uri="{FF2B5EF4-FFF2-40B4-BE49-F238E27FC236}">
                <a16:creationId xmlns:a16="http://schemas.microsoft.com/office/drawing/2014/main" id="{DF7ECBDE-F0FB-7270-6550-5D55E8E6BF66}"/>
              </a:ext>
            </a:extLst>
          </p:cNvPr>
          <p:cNvSpPr txBox="1">
            <a:spLocks noGrp="1"/>
          </p:cNvSpPr>
          <p:nvPr>
            <p:ph type="title"/>
          </p:nvPr>
        </p:nvSpPr>
        <p:spPr>
          <a:xfrm>
            <a:off x="221912" y="140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2. Admin Dashboard</a:t>
            </a:r>
            <a:endParaRPr sz="2000" dirty="0"/>
          </a:p>
        </p:txBody>
      </p:sp>
      <p:pic>
        <p:nvPicPr>
          <p:cNvPr id="2" name="Picture 1">
            <a:extLst>
              <a:ext uri="{FF2B5EF4-FFF2-40B4-BE49-F238E27FC236}">
                <a16:creationId xmlns:a16="http://schemas.microsoft.com/office/drawing/2014/main" id="{C093A150-AA83-A388-2F4C-98161D8BBCDD}"/>
              </a:ext>
            </a:extLst>
          </p:cNvPr>
          <p:cNvPicPr>
            <a:picLocks noChangeAspect="1"/>
          </p:cNvPicPr>
          <p:nvPr/>
        </p:nvPicPr>
        <p:blipFill>
          <a:blip r:embed="rId3"/>
          <a:stretch>
            <a:fillRect/>
          </a:stretch>
        </p:blipFill>
        <p:spPr>
          <a:xfrm>
            <a:off x="252948" y="712925"/>
            <a:ext cx="7641928" cy="4044462"/>
          </a:xfrm>
          <a:prstGeom prst="rect">
            <a:avLst/>
          </a:prstGeom>
        </p:spPr>
      </p:pic>
    </p:spTree>
    <p:extLst>
      <p:ext uri="{BB962C8B-B14F-4D97-AF65-F5344CB8AC3E}">
        <p14:creationId xmlns:p14="http://schemas.microsoft.com/office/powerpoint/2010/main" val="2412826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508" name="Google Shape;508;p33"/>
          <p:cNvSpPr txBox="1">
            <a:spLocks noGrp="1"/>
          </p:cNvSpPr>
          <p:nvPr>
            <p:ph type="subTitle" idx="2"/>
          </p:nvPr>
        </p:nvSpPr>
        <p:spPr>
          <a:xfrm>
            <a:off x="720000" y="1348200"/>
            <a:ext cx="7108671" cy="2447100"/>
          </a:xfrm>
          <a:prstGeom prst="rect">
            <a:avLst/>
          </a:prstGeom>
        </p:spPr>
        <p:txBody>
          <a:bodyPr spcFirstLastPara="1" wrap="square" lIns="91425" tIns="91425" rIns="91425" bIns="91425" anchor="t" anchorCtr="0">
            <a:noAutofit/>
          </a:bodyPr>
          <a:lstStyle/>
          <a:p>
            <a:endParaRPr lang="en-US" dirty="0"/>
          </a:p>
          <a:p>
            <a:r>
              <a:rPr lang="en-US" dirty="0"/>
              <a:t>The </a:t>
            </a:r>
            <a:r>
              <a:rPr lang="en-US" b="1" dirty="0"/>
              <a:t>Expense Management System</a:t>
            </a:r>
            <a:r>
              <a:rPr lang="en-US" dirty="0"/>
              <a:t> is a software application designed to help users efficiently track and manage their financial expenses. By combining a robust backend with an interactive frontend, the system allows for secure data storage, categorization of expenses, and insightful analytics. It is aimed at simplifying personal or organizational financial management through an intuitive and streamlined user experience.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4">
          <a:extLst>
            <a:ext uri="{FF2B5EF4-FFF2-40B4-BE49-F238E27FC236}">
              <a16:creationId xmlns:a16="http://schemas.microsoft.com/office/drawing/2014/main" id="{C4C27B24-D047-525F-F32D-9C2E527039DB}"/>
            </a:ext>
          </a:extLst>
        </p:cNvPr>
        <p:cNvGrpSpPr/>
        <p:nvPr/>
      </p:nvGrpSpPr>
      <p:grpSpPr>
        <a:xfrm>
          <a:off x="0" y="0"/>
          <a:ext cx="0" cy="0"/>
          <a:chOff x="0" y="0"/>
          <a:chExt cx="0" cy="0"/>
        </a:xfrm>
      </p:grpSpPr>
      <p:sp>
        <p:nvSpPr>
          <p:cNvPr id="975" name="Google Shape;975;p51">
            <a:extLst>
              <a:ext uri="{FF2B5EF4-FFF2-40B4-BE49-F238E27FC236}">
                <a16:creationId xmlns:a16="http://schemas.microsoft.com/office/drawing/2014/main" id="{06CB05EC-1F37-5BE3-28FC-43E3FF634B71}"/>
              </a:ext>
            </a:extLst>
          </p:cNvPr>
          <p:cNvSpPr txBox="1">
            <a:spLocks noGrp="1"/>
          </p:cNvSpPr>
          <p:nvPr>
            <p:ph type="title"/>
          </p:nvPr>
        </p:nvSpPr>
        <p:spPr>
          <a:xfrm>
            <a:off x="221912" y="140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3. Admin - User Management</a:t>
            </a:r>
            <a:endParaRPr sz="2000" dirty="0"/>
          </a:p>
        </p:txBody>
      </p:sp>
      <p:pic>
        <p:nvPicPr>
          <p:cNvPr id="6" name="Picture 5">
            <a:extLst>
              <a:ext uri="{FF2B5EF4-FFF2-40B4-BE49-F238E27FC236}">
                <a16:creationId xmlns:a16="http://schemas.microsoft.com/office/drawing/2014/main" id="{537DCFDB-6619-76E8-7E4F-A25A9DBD6CF0}"/>
              </a:ext>
            </a:extLst>
          </p:cNvPr>
          <p:cNvPicPr>
            <a:picLocks noChangeAspect="1"/>
          </p:cNvPicPr>
          <p:nvPr/>
        </p:nvPicPr>
        <p:blipFill>
          <a:blip r:embed="rId3"/>
          <a:stretch>
            <a:fillRect/>
          </a:stretch>
        </p:blipFill>
        <p:spPr>
          <a:xfrm>
            <a:off x="309490" y="576775"/>
            <a:ext cx="7160456" cy="4370229"/>
          </a:xfrm>
          <a:prstGeom prst="rect">
            <a:avLst/>
          </a:prstGeom>
        </p:spPr>
      </p:pic>
    </p:spTree>
    <p:extLst>
      <p:ext uri="{BB962C8B-B14F-4D97-AF65-F5344CB8AC3E}">
        <p14:creationId xmlns:p14="http://schemas.microsoft.com/office/powerpoint/2010/main" val="2562641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4">
          <a:extLst>
            <a:ext uri="{FF2B5EF4-FFF2-40B4-BE49-F238E27FC236}">
              <a16:creationId xmlns:a16="http://schemas.microsoft.com/office/drawing/2014/main" id="{2C3F1BD0-BBC6-A923-CC41-A99E0679C539}"/>
            </a:ext>
          </a:extLst>
        </p:cNvPr>
        <p:cNvGrpSpPr/>
        <p:nvPr/>
      </p:nvGrpSpPr>
      <p:grpSpPr>
        <a:xfrm>
          <a:off x="0" y="0"/>
          <a:ext cx="0" cy="0"/>
          <a:chOff x="0" y="0"/>
          <a:chExt cx="0" cy="0"/>
        </a:xfrm>
      </p:grpSpPr>
      <p:sp>
        <p:nvSpPr>
          <p:cNvPr id="975" name="Google Shape;975;p51">
            <a:extLst>
              <a:ext uri="{FF2B5EF4-FFF2-40B4-BE49-F238E27FC236}">
                <a16:creationId xmlns:a16="http://schemas.microsoft.com/office/drawing/2014/main" id="{1E86CFAA-1D12-1D97-2C09-1A853F1E4D42}"/>
              </a:ext>
            </a:extLst>
          </p:cNvPr>
          <p:cNvSpPr txBox="1">
            <a:spLocks noGrp="1"/>
          </p:cNvSpPr>
          <p:nvPr>
            <p:ph type="title"/>
          </p:nvPr>
        </p:nvSpPr>
        <p:spPr>
          <a:xfrm>
            <a:off x="221912" y="140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4. Admin - User Expenses Report</a:t>
            </a:r>
            <a:endParaRPr sz="2000" dirty="0"/>
          </a:p>
        </p:txBody>
      </p:sp>
      <p:pic>
        <p:nvPicPr>
          <p:cNvPr id="2" name="Picture 1">
            <a:extLst>
              <a:ext uri="{FF2B5EF4-FFF2-40B4-BE49-F238E27FC236}">
                <a16:creationId xmlns:a16="http://schemas.microsoft.com/office/drawing/2014/main" id="{41831B82-8DE9-87AF-974A-112D19B56D0C}"/>
              </a:ext>
            </a:extLst>
          </p:cNvPr>
          <p:cNvPicPr>
            <a:picLocks noChangeAspect="1"/>
          </p:cNvPicPr>
          <p:nvPr/>
        </p:nvPicPr>
        <p:blipFill>
          <a:blip r:embed="rId3"/>
          <a:srcRect b="17325"/>
          <a:stretch/>
        </p:blipFill>
        <p:spPr>
          <a:xfrm>
            <a:off x="386861" y="902465"/>
            <a:ext cx="7476978" cy="3338570"/>
          </a:xfrm>
          <a:prstGeom prst="rect">
            <a:avLst/>
          </a:prstGeom>
        </p:spPr>
      </p:pic>
    </p:spTree>
    <p:extLst>
      <p:ext uri="{BB962C8B-B14F-4D97-AF65-F5344CB8AC3E}">
        <p14:creationId xmlns:p14="http://schemas.microsoft.com/office/powerpoint/2010/main" val="78002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7"/>
          <p:cNvSpPr/>
          <p:nvPr/>
        </p:nvSpPr>
        <p:spPr>
          <a:xfrm>
            <a:off x="6763673" y="1897625"/>
            <a:ext cx="710100" cy="51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4216946" y="1897625"/>
            <a:ext cx="710100" cy="51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p:nvPr/>
        </p:nvSpPr>
        <p:spPr>
          <a:xfrm>
            <a:off x="1670225" y="1897625"/>
            <a:ext cx="710100" cy="51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sets us apart?</a:t>
            </a:r>
            <a:endParaRPr/>
          </a:p>
        </p:txBody>
      </p:sp>
      <p:sp>
        <p:nvSpPr>
          <p:cNvPr id="574" name="Google Shape;574;p37"/>
          <p:cNvSpPr txBox="1">
            <a:spLocks noGrp="1"/>
          </p:cNvSpPr>
          <p:nvPr>
            <p:ph type="subTitle" idx="4"/>
          </p:nvPr>
        </p:nvSpPr>
        <p:spPr>
          <a:xfrm>
            <a:off x="1019391" y="3285990"/>
            <a:ext cx="2175300" cy="43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Comprehensive Expense Tracking</a:t>
            </a:r>
            <a:endParaRPr dirty="0"/>
          </a:p>
        </p:txBody>
      </p:sp>
      <p:sp>
        <p:nvSpPr>
          <p:cNvPr id="575" name="Google Shape;575;p37"/>
          <p:cNvSpPr txBox="1">
            <a:spLocks noGrp="1"/>
          </p:cNvSpPr>
          <p:nvPr>
            <p:ph type="subTitle" idx="5"/>
          </p:nvPr>
        </p:nvSpPr>
        <p:spPr>
          <a:xfrm>
            <a:off x="3525232" y="2969882"/>
            <a:ext cx="2175300" cy="43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Customizable Features</a:t>
            </a:r>
            <a:endParaRPr dirty="0"/>
          </a:p>
        </p:txBody>
      </p:sp>
      <p:sp>
        <p:nvSpPr>
          <p:cNvPr id="576" name="Google Shape;576;p37"/>
          <p:cNvSpPr txBox="1">
            <a:spLocks noGrp="1"/>
          </p:cNvSpPr>
          <p:nvPr>
            <p:ph type="subTitle" idx="6"/>
          </p:nvPr>
        </p:nvSpPr>
        <p:spPr>
          <a:xfrm>
            <a:off x="6048412" y="2969882"/>
            <a:ext cx="2175300" cy="43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User-centric Design</a:t>
            </a:r>
            <a:endParaRPr dirty="0"/>
          </a:p>
        </p:txBody>
      </p:sp>
      <p:sp>
        <p:nvSpPr>
          <p:cNvPr id="577" name="Google Shape;577;p37"/>
          <p:cNvSpPr/>
          <p:nvPr/>
        </p:nvSpPr>
        <p:spPr>
          <a:xfrm>
            <a:off x="4380612" y="2005098"/>
            <a:ext cx="382768" cy="298991"/>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37"/>
          <p:cNvGrpSpPr/>
          <p:nvPr/>
        </p:nvGrpSpPr>
        <p:grpSpPr>
          <a:xfrm>
            <a:off x="6935554" y="1970672"/>
            <a:ext cx="382765" cy="367810"/>
            <a:chOff x="-62890750" y="3747425"/>
            <a:chExt cx="330825" cy="317900"/>
          </a:xfrm>
        </p:grpSpPr>
        <p:sp>
          <p:nvSpPr>
            <p:cNvPr id="579" name="Google Shape;579;p3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37"/>
          <p:cNvGrpSpPr/>
          <p:nvPr/>
        </p:nvGrpSpPr>
        <p:grpSpPr>
          <a:xfrm>
            <a:off x="1879769" y="2011341"/>
            <a:ext cx="291920" cy="286112"/>
            <a:chOff x="-60988625" y="3740800"/>
            <a:chExt cx="316650" cy="310350"/>
          </a:xfrm>
        </p:grpSpPr>
        <p:sp>
          <p:nvSpPr>
            <p:cNvPr id="594" name="Google Shape;594;p3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54"/>
          <p:cNvSpPr txBox="1">
            <a:spLocks noGrp="1"/>
          </p:cNvSpPr>
          <p:nvPr>
            <p:ph type="title"/>
          </p:nvPr>
        </p:nvSpPr>
        <p:spPr>
          <a:xfrm>
            <a:off x="713225" y="1013500"/>
            <a:ext cx="4708200" cy="81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Conclusion</a:t>
            </a:r>
            <a:endParaRPr dirty="0"/>
          </a:p>
        </p:txBody>
      </p:sp>
      <p:sp>
        <p:nvSpPr>
          <p:cNvPr id="1029" name="Google Shape;1029;p54"/>
          <p:cNvSpPr txBox="1">
            <a:spLocks noGrp="1"/>
          </p:cNvSpPr>
          <p:nvPr>
            <p:ph type="subTitle" idx="1"/>
          </p:nvPr>
        </p:nvSpPr>
        <p:spPr>
          <a:xfrm>
            <a:off x="713225" y="1978000"/>
            <a:ext cx="4998258" cy="24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conclusion, the </a:t>
            </a:r>
            <a:r>
              <a:rPr lang="en-US" b="1" dirty="0"/>
              <a:t>Expense Management System</a:t>
            </a:r>
            <a:r>
              <a:rPr lang="en-US" dirty="0"/>
              <a:t> stands out as a practical and innovative solution for managing financial records. With its blend of advanced technologies, user-friendly design, and secure framework, it offers a streamlined approach to tracking expenses and improving financial awareness. Its modular architecture and potential for scalability make it suitable for both personal use and organizational needs, empowering users to take control of their finances with confidence and ease.</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7">
          <a:extLst>
            <a:ext uri="{FF2B5EF4-FFF2-40B4-BE49-F238E27FC236}">
              <a16:creationId xmlns:a16="http://schemas.microsoft.com/office/drawing/2014/main" id="{A2C42293-4906-FF9F-8091-912397413167}"/>
            </a:ext>
          </a:extLst>
        </p:cNvPr>
        <p:cNvGrpSpPr/>
        <p:nvPr/>
      </p:nvGrpSpPr>
      <p:grpSpPr>
        <a:xfrm>
          <a:off x="0" y="0"/>
          <a:ext cx="0" cy="0"/>
          <a:chOff x="0" y="0"/>
          <a:chExt cx="0" cy="0"/>
        </a:xfrm>
      </p:grpSpPr>
      <p:sp>
        <p:nvSpPr>
          <p:cNvPr id="1028" name="Google Shape;1028;p54">
            <a:extLst>
              <a:ext uri="{FF2B5EF4-FFF2-40B4-BE49-F238E27FC236}">
                <a16:creationId xmlns:a16="http://schemas.microsoft.com/office/drawing/2014/main" id="{4D22FFE7-1526-11C7-FA6B-7BCE3B0F99E4}"/>
              </a:ext>
            </a:extLst>
          </p:cNvPr>
          <p:cNvSpPr txBox="1">
            <a:spLocks noGrp="1"/>
          </p:cNvSpPr>
          <p:nvPr>
            <p:ph type="title"/>
          </p:nvPr>
        </p:nvSpPr>
        <p:spPr>
          <a:xfrm>
            <a:off x="2134062" y="2012306"/>
            <a:ext cx="4708200" cy="81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800" dirty="0"/>
              <a:t>Thank You!</a:t>
            </a:r>
            <a:endParaRPr sz="4800" dirty="0"/>
          </a:p>
        </p:txBody>
      </p:sp>
    </p:spTree>
    <p:extLst>
      <p:ext uri="{BB962C8B-B14F-4D97-AF65-F5344CB8AC3E}">
        <p14:creationId xmlns:p14="http://schemas.microsoft.com/office/powerpoint/2010/main" val="3329586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Features of This Project:</a:t>
            </a:r>
            <a:endParaRPr dirty="0"/>
          </a:p>
        </p:txBody>
      </p:sp>
      <p:sp>
        <p:nvSpPr>
          <p:cNvPr id="490" name="Google Shape;490;p32"/>
          <p:cNvSpPr txBox="1">
            <a:spLocks noGrp="1"/>
          </p:cNvSpPr>
          <p:nvPr>
            <p:ph type="subTitle" idx="3"/>
          </p:nvPr>
        </p:nvSpPr>
        <p:spPr>
          <a:xfrm>
            <a:off x="5534500" y="3871427"/>
            <a:ext cx="317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666666"/>
                </a:solidFill>
              </a:rPr>
              <a:t>View detailed charts and reports of your spending habits</a:t>
            </a:r>
            <a:endParaRPr sz="1600" dirty="0">
              <a:solidFill>
                <a:srgbClr val="666666"/>
              </a:solidFill>
            </a:endParaRPr>
          </a:p>
        </p:txBody>
      </p:sp>
      <p:sp>
        <p:nvSpPr>
          <p:cNvPr id="491" name="Google Shape;491;p32"/>
          <p:cNvSpPr txBox="1">
            <a:spLocks noGrp="1"/>
          </p:cNvSpPr>
          <p:nvPr>
            <p:ph type="subTitle" idx="1"/>
          </p:nvPr>
        </p:nvSpPr>
        <p:spPr>
          <a:xfrm>
            <a:off x="1578601" y="2296975"/>
            <a:ext cx="230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Keep a log of your daily spending</a:t>
            </a:r>
          </a:p>
        </p:txBody>
      </p:sp>
      <p:sp>
        <p:nvSpPr>
          <p:cNvPr id="492" name="Google Shape;492;p32"/>
          <p:cNvSpPr txBox="1">
            <a:spLocks noGrp="1"/>
          </p:cNvSpPr>
          <p:nvPr>
            <p:ph type="subTitle" idx="2"/>
          </p:nvPr>
        </p:nvSpPr>
        <p:spPr>
          <a:xfrm>
            <a:off x="1578601" y="3954230"/>
            <a:ext cx="230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Save for specific goals with progress tracking</a:t>
            </a:r>
            <a:endParaRPr dirty="0"/>
          </a:p>
        </p:txBody>
      </p:sp>
      <p:sp>
        <p:nvSpPr>
          <p:cNvPr id="493" name="Google Shape;493;p32"/>
          <p:cNvSpPr txBox="1">
            <a:spLocks noGrp="1"/>
          </p:cNvSpPr>
          <p:nvPr>
            <p:ph type="subTitle" idx="4"/>
          </p:nvPr>
        </p:nvSpPr>
        <p:spPr>
          <a:xfrm>
            <a:off x="5534500" y="2296975"/>
            <a:ext cx="230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Create and monitor monthly budgets</a:t>
            </a:r>
            <a:endParaRPr dirty="0"/>
          </a:p>
        </p:txBody>
      </p:sp>
      <p:sp>
        <p:nvSpPr>
          <p:cNvPr id="494" name="Google Shape;494;p32"/>
          <p:cNvSpPr txBox="1">
            <a:spLocks noGrp="1"/>
          </p:cNvSpPr>
          <p:nvPr>
            <p:ph type="title" idx="5"/>
          </p:nvPr>
        </p:nvSpPr>
        <p:spPr>
          <a:xfrm>
            <a:off x="796200" y="1633675"/>
            <a:ext cx="707400" cy="12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95" name="Google Shape;495;p32"/>
          <p:cNvSpPr txBox="1">
            <a:spLocks noGrp="1"/>
          </p:cNvSpPr>
          <p:nvPr>
            <p:ph type="title" idx="6"/>
          </p:nvPr>
        </p:nvSpPr>
        <p:spPr>
          <a:xfrm>
            <a:off x="4750950" y="3290775"/>
            <a:ext cx="707400" cy="123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496" name="Google Shape;496;p32"/>
          <p:cNvSpPr txBox="1">
            <a:spLocks noGrp="1"/>
          </p:cNvSpPr>
          <p:nvPr>
            <p:ph type="title" idx="7"/>
          </p:nvPr>
        </p:nvSpPr>
        <p:spPr>
          <a:xfrm>
            <a:off x="796200" y="3290900"/>
            <a:ext cx="707400" cy="123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497" name="Google Shape;497;p32"/>
          <p:cNvSpPr txBox="1">
            <a:spLocks noGrp="1"/>
          </p:cNvSpPr>
          <p:nvPr>
            <p:ph type="title" idx="8"/>
          </p:nvPr>
        </p:nvSpPr>
        <p:spPr>
          <a:xfrm>
            <a:off x="4750950" y="1633575"/>
            <a:ext cx="707400" cy="123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498" name="Google Shape;498;p32"/>
          <p:cNvSpPr txBox="1">
            <a:spLocks noGrp="1"/>
          </p:cNvSpPr>
          <p:nvPr>
            <p:ph type="subTitle" idx="9"/>
          </p:nvPr>
        </p:nvSpPr>
        <p:spPr>
          <a:xfrm>
            <a:off x="1578600" y="1633675"/>
            <a:ext cx="2309700" cy="73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IN" dirty="0"/>
          </a:p>
          <a:p>
            <a:pPr marL="0" lvl="0" indent="0" algn="l" rtl="0">
              <a:spcBef>
                <a:spcPts val="0"/>
              </a:spcBef>
              <a:spcAft>
                <a:spcPts val="0"/>
              </a:spcAft>
              <a:buNone/>
            </a:pPr>
            <a:r>
              <a:rPr lang="en-IN" dirty="0"/>
              <a:t>Track Expenses</a:t>
            </a:r>
          </a:p>
        </p:txBody>
      </p:sp>
      <p:sp>
        <p:nvSpPr>
          <p:cNvPr id="499" name="Google Shape;499;p32"/>
          <p:cNvSpPr txBox="1">
            <a:spLocks noGrp="1"/>
          </p:cNvSpPr>
          <p:nvPr>
            <p:ph type="subTitle" idx="13"/>
          </p:nvPr>
        </p:nvSpPr>
        <p:spPr>
          <a:xfrm>
            <a:off x="1578600" y="3290939"/>
            <a:ext cx="2309700" cy="73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Goal Settings</a:t>
            </a:r>
            <a:endParaRPr dirty="0"/>
          </a:p>
        </p:txBody>
      </p:sp>
      <p:sp>
        <p:nvSpPr>
          <p:cNvPr id="500" name="Google Shape;500;p32"/>
          <p:cNvSpPr txBox="1">
            <a:spLocks noGrp="1"/>
          </p:cNvSpPr>
          <p:nvPr>
            <p:ph type="subTitle" idx="14"/>
          </p:nvPr>
        </p:nvSpPr>
        <p:spPr>
          <a:xfrm>
            <a:off x="5534500" y="3290901"/>
            <a:ext cx="2309700" cy="73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Reports</a:t>
            </a:r>
          </a:p>
        </p:txBody>
      </p:sp>
      <p:sp>
        <p:nvSpPr>
          <p:cNvPr id="501" name="Google Shape;501;p32"/>
          <p:cNvSpPr txBox="1">
            <a:spLocks noGrp="1"/>
          </p:cNvSpPr>
          <p:nvPr>
            <p:ph type="subTitle" idx="15"/>
          </p:nvPr>
        </p:nvSpPr>
        <p:spPr>
          <a:xfrm>
            <a:off x="5534500" y="1633675"/>
            <a:ext cx="2309700" cy="73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Set Budgets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 Stacks:</a:t>
            </a:r>
            <a:endParaRPr dirty="0"/>
          </a:p>
        </p:txBody>
      </p:sp>
      <p:sp>
        <p:nvSpPr>
          <p:cNvPr id="556" name="Google Shape;556;p36"/>
          <p:cNvSpPr txBox="1"/>
          <p:nvPr/>
        </p:nvSpPr>
        <p:spPr>
          <a:xfrm>
            <a:off x="6714727" y="3531800"/>
            <a:ext cx="1675800" cy="66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dirty="0">
              <a:solidFill>
                <a:schemeClr val="dk1"/>
              </a:solidFill>
              <a:latin typeface="Manrope"/>
              <a:ea typeface="Manrope"/>
              <a:cs typeface="Manrope"/>
              <a:sym typeface="Manrope"/>
            </a:endParaRPr>
          </a:p>
        </p:txBody>
      </p:sp>
      <p:graphicFrame>
        <p:nvGraphicFramePr>
          <p:cNvPr id="2" name="Diagram 1">
            <a:extLst>
              <a:ext uri="{FF2B5EF4-FFF2-40B4-BE49-F238E27FC236}">
                <a16:creationId xmlns:a16="http://schemas.microsoft.com/office/drawing/2014/main" id="{F9689DDB-1FDC-49D5-BF32-F9FC14DB41E8}"/>
              </a:ext>
            </a:extLst>
          </p:cNvPr>
          <p:cNvGraphicFramePr/>
          <p:nvPr>
            <p:extLst>
              <p:ext uri="{D42A27DB-BD31-4B8C-83A1-F6EECF244321}">
                <p14:modId xmlns:p14="http://schemas.microsoft.com/office/powerpoint/2010/main" val="3416392482"/>
              </p:ext>
            </p:extLst>
          </p:nvPr>
        </p:nvGraphicFramePr>
        <p:xfrm>
          <a:off x="182880" y="971166"/>
          <a:ext cx="8665698" cy="34941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grpSp>
        <p:nvGrpSpPr>
          <p:cNvPr id="527" name="Google Shape;527;p35"/>
          <p:cNvGrpSpPr/>
          <p:nvPr/>
        </p:nvGrpSpPr>
        <p:grpSpPr>
          <a:xfrm>
            <a:off x="3979500" y="7000"/>
            <a:ext cx="5164500" cy="5143500"/>
            <a:chOff x="3979500" y="7000"/>
            <a:chExt cx="5164500" cy="5143500"/>
          </a:xfrm>
        </p:grpSpPr>
        <p:sp>
          <p:nvSpPr>
            <p:cNvPr id="528" name="Google Shape;528;p35"/>
            <p:cNvSpPr/>
            <p:nvPr/>
          </p:nvSpPr>
          <p:spPr>
            <a:xfrm flipH="1">
              <a:off x="3979500" y="7000"/>
              <a:ext cx="5164500" cy="51435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5"/>
            <p:cNvSpPr/>
            <p:nvPr/>
          </p:nvSpPr>
          <p:spPr>
            <a:xfrm rot="-2699590">
              <a:off x="4521184" y="3647078"/>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rot="-2699590">
              <a:off x="7184489" y="2245051"/>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rot="-2699590">
              <a:off x="6716516" y="1166805"/>
              <a:ext cx="1780000" cy="47772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5"/>
            <p:cNvSpPr/>
            <p:nvPr/>
          </p:nvSpPr>
          <p:spPr>
            <a:xfrm rot="-2699590">
              <a:off x="5940285" y="3571560"/>
              <a:ext cx="1780000" cy="47772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a:off x="6777914" y="2891181"/>
              <a:ext cx="1596600" cy="15966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 name="Google Shape;534;p35"/>
          <p:cNvSpPr txBox="1">
            <a:spLocks noGrp="1"/>
          </p:cNvSpPr>
          <p:nvPr>
            <p:ph type="title"/>
          </p:nvPr>
        </p:nvSpPr>
        <p:spPr>
          <a:xfrm>
            <a:off x="1472744" y="1230766"/>
            <a:ext cx="3932700" cy="136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rchivo"/>
                <a:ea typeface="Archivo"/>
                <a:cs typeface="Archivo"/>
                <a:sym typeface="Archivo"/>
              </a:rPr>
              <a:t>User Interfaces</a:t>
            </a:r>
            <a:br>
              <a:rPr lang="en" dirty="0">
                <a:latin typeface="Archivo"/>
                <a:ea typeface="Archivo"/>
                <a:cs typeface="Archivo"/>
                <a:sym typeface="Archivo"/>
              </a:rPr>
            </a:br>
            <a:endParaRPr dirty="0">
              <a:latin typeface="Archivo"/>
              <a:ea typeface="Archivo"/>
              <a:cs typeface="Archivo"/>
              <a:sym typeface="Archivo"/>
            </a:endParaRPr>
          </a:p>
        </p:txBody>
      </p:sp>
      <p:sp>
        <p:nvSpPr>
          <p:cNvPr id="536" name="Google Shape;536;p35"/>
          <p:cNvSpPr txBox="1">
            <a:spLocks noGrp="1"/>
          </p:cNvSpPr>
          <p:nvPr>
            <p:ph type="title" idx="2"/>
          </p:nvPr>
        </p:nvSpPr>
        <p:spPr>
          <a:xfrm>
            <a:off x="336614" y="987381"/>
            <a:ext cx="1046700" cy="133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537" name="Google Shape;537;p35"/>
          <p:cNvPicPr preferRelativeResize="0">
            <a:picLocks noGrp="1"/>
          </p:cNvPicPr>
          <p:nvPr>
            <p:ph type="pic" idx="3"/>
          </p:nvPr>
        </p:nvPicPr>
        <p:blipFill rotWithShape="1">
          <a:blip r:embed="rId3">
            <a:alphaModFix/>
          </a:blip>
          <a:srcRect l="16666" r="16666"/>
          <a:stretch/>
        </p:blipFill>
        <p:spPr>
          <a:xfrm>
            <a:off x="5397500" y="1055100"/>
            <a:ext cx="3033300" cy="3033300"/>
          </a:xfrm>
          <a:prstGeom prst="ellipse">
            <a:avLst/>
          </a:prstGeom>
        </p:spPr>
      </p:pic>
      <p:grpSp>
        <p:nvGrpSpPr>
          <p:cNvPr id="538" name="Google Shape;538;p35"/>
          <p:cNvGrpSpPr/>
          <p:nvPr/>
        </p:nvGrpSpPr>
        <p:grpSpPr>
          <a:xfrm>
            <a:off x="5405445" y="1044251"/>
            <a:ext cx="3160612" cy="3291131"/>
            <a:chOff x="5405445" y="1044251"/>
            <a:chExt cx="3160612" cy="3291131"/>
          </a:xfrm>
        </p:grpSpPr>
        <p:sp>
          <p:nvSpPr>
            <p:cNvPr id="539" name="Google Shape;539;p35"/>
            <p:cNvSpPr/>
            <p:nvPr/>
          </p:nvSpPr>
          <p:spPr>
            <a:xfrm rot="-2700000">
              <a:off x="7675121" y="1379613"/>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5"/>
            <p:cNvSpPr/>
            <p:nvPr/>
          </p:nvSpPr>
          <p:spPr>
            <a:xfrm rot="-2700000">
              <a:off x="5300209" y="3885044"/>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51"/>
          <p:cNvSpPr txBox="1">
            <a:spLocks noGrp="1"/>
          </p:cNvSpPr>
          <p:nvPr>
            <p:ph type="title"/>
          </p:nvPr>
        </p:nvSpPr>
        <p:spPr>
          <a:xfrm>
            <a:off x="221912" y="140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1. Home Page</a:t>
            </a:r>
            <a:endParaRPr sz="2000" dirty="0"/>
          </a:p>
        </p:txBody>
      </p:sp>
      <p:pic>
        <p:nvPicPr>
          <p:cNvPr id="2" name="Recording 2025-01-02 171911">
            <a:hlinkClick r:id="" action="ppaction://media"/>
            <a:extLst>
              <a:ext uri="{FF2B5EF4-FFF2-40B4-BE49-F238E27FC236}">
                <a16:creationId xmlns:a16="http://schemas.microsoft.com/office/drawing/2014/main" id="{EA6ACE7B-7C12-D10A-6B00-C8AE364F6C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2003" y="712925"/>
            <a:ext cx="7503909" cy="3929413"/>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51"/>
          <p:cNvSpPr txBox="1">
            <a:spLocks noGrp="1"/>
          </p:cNvSpPr>
          <p:nvPr>
            <p:ph type="title"/>
          </p:nvPr>
        </p:nvSpPr>
        <p:spPr>
          <a:xfrm>
            <a:off x="221912" y="140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2. User Authentication</a:t>
            </a:r>
            <a:endParaRPr sz="2000" dirty="0"/>
          </a:p>
        </p:txBody>
      </p:sp>
      <p:pic>
        <p:nvPicPr>
          <p:cNvPr id="8" name="Picture 7">
            <a:extLst>
              <a:ext uri="{FF2B5EF4-FFF2-40B4-BE49-F238E27FC236}">
                <a16:creationId xmlns:a16="http://schemas.microsoft.com/office/drawing/2014/main" id="{7F3FAC51-356D-F612-A1E5-94D45D8FFB9C}"/>
              </a:ext>
            </a:extLst>
          </p:cNvPr>
          <p:cNvPicPr>
            <a:picLocks noChangeAspect="1"/>
          </p:cNvPicPr>
          <p:nvPr/>
        </p:nvPicPr>
        <p:blipFill>
          <a:blip r:embed="rId3"/>
          <a:srcRect l="20591" r="21688"/>
          <a:stretch/>
        </p:blipFill>
        <p:spPr>
          <a:xfrm>
            <a:off x="472665" y="506437"/>
            <a:ext cx="3988192" cy="4360984"/>
          </a:xfrm>
          <a:prstGeom prst="rect">
            <a:avLst/>
          </a:prstGeom>
        </p:spPr>
      </p:pic>
      <p:pic>
        <p:nvPicPr>
          <p:cNvPr id="10" name="Picture 9">
            <a:extLst>
              <a:ext uri="{FF2B5EF4-FFF2-40B4-BE49-F238E27FC236}">
                <a16:creationId xmlns:a16="http://schemas.microsoft.com/office/drawing/2014/main" id="{BB30A98A-6171-E634-7FA6-4547DAA27CAC}"/>
              </a:ext>
            </a:extLst>
          </p:cNvPr>
          <p:cNvPicPr>
            <a:picLocks noChangeAspect="1"/>
          </p:cNvPicPr>
          <p:nvPr/>
        </p:nvPicPr>
        <p:blipFill>
          <a:blip r:embed="rId4"/>
          <a:srcRect l="22923" t="15043" r="22077" b="12889"/>
          <a:stretch/>
        </p:blipFill>
        <p:spPr>
          <a:xfrm>
            <a:off x="4683144" y="1146516"/>
            <a:ext cx="3768910" cy="3179300"/>
          </a:xfrm>
          <a:prstGeom prst="rect">
            <a:avLst/>
          </a:prstGeom>
        </p:spPr>
      </p:pic>
    </p:spTree>
    <p:extLst>
      <p:ext uri="{BB962C8B-B14F-4D97-AF65-F5344CB8AC3E}">
        <p14:creationId xmlns:p14="http://schemas.microsoft.com/office/powerpoint/2010/main" val="2528312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4">
          <a:extLst>
            <a:ext uri="{FF2B5EF4-FFF2-40B4-BE49-F238E27FC236}">
              <a16:creationId xmlns:a16="http://schemas.microsoft.com/office/drawing/2014/main" id="{6DF8A8F5-D467-844C-DA54-621D6CF36608}"/>
            </a:ext>
          </a:extLst>
        </p:cNvPr>
        <p:cNvGrpSpPr/>
        <p:nvPr/>
      </p:nvGrpSpPr>
      <p:grpSpPr>
        <a:xfrm>
          <a:off x="0" y="0"/>
          <a:ext cx="0" cy="0"/>
          <a:chOff x="0" y="0"/>
          <a:chExt cx="0" cy="0"/>
        </a:xfrm>
      </p:grpSpPr>
      <p:sp>
        <p:nvSpPr>
          <p:cNvPr id="975" name="Google Shape;975;p51">
            <a:extLst>
              <a:ext uri="{FF2B5EF4-FFF2-40B4-BE49-F238E27FC236}">
                <a16:creationId xmlns:a16="http://schemas.microsoft.com/office/drawing/2014/main" id="{7387455A-FEDE-B93C-F006-8B02E965DDEA}"/>
              </a:ext>
            </a:extLst>
          </p:cNvPr>
          <p:cNvSpPr txBox="1">
            <a:spLocks noGrp="1"/>
          </p:cNvSpPr>
          <p:nvPr>
            <p:ph type="title"/>
          </p:nvPr>
        </p:nvSpPr>
        <p:spPr>
          <a:xfrm>
            <a:off x="221912" y="140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3. User Dashboard</a:t>
            </a:r>
            <a:endParaRPr sz="2000" dirty="0"/>
          </a:p>
        </p:txBody>
      </p:sp>
      <p:pic>
        <p:nvPicPr>
          <p:cNvPr id="3" name="Picture 2">
            <a:extLst>
              <a:ext uri="{FF2B5EF4-FFF2-40B4-BE49-F238E27FC236}">
                <a16:creationId xmlns:a16="http://schemas.microsoft.com/office/drawing/2014/main" id="{C030677B-57B1-D3A7-26AE-86C3CE931B67}"/>
              </a:ext>
            </a:extLst>
          </p:cNvPr>
          <p:cNvPicPr>
            <a:picLocks noChangeAspect="1"/>
          </p:cNvPicPr>
          <p:nvPr/>
        </p:nvPicPr>
        <p:blipFill>
          <a:blip r:embed="rId3"/>
          <a:stretch>
            <a:fillRect/>
          </a:stretch>
        </p:blipFill>
        <p:spPr>
          <a:xfrm>
            <a:off x="745588" y="712925"/>
            <a:ext cx="6836899" cy="4199206"/>
          </a:xfrm>
          <a:prstGeom prst="rect">
            <a:avLst/>
          </a:prstGeom>
        </p:spPr>
      </p:pic>
    </p:spTree>
    <p:extLst>
      <p:ext uri="{BB962C8B-B14F-4D97-AF65-F5344CB8AC3E}">
        <p14:creationId xmlns:p14="http://schemas.microsoft.com/office/powerpoint/2010/main" val="556078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4">
          <a:extLst>
            <a:ext uri="{FF2B5EF4-FFF2-40B4-BE49-F238E27FC236}">
              <a16:creationId xmlns:a16="http://schemas.microsoft.com/office/drawing/2014/main" id="{059FF731-BBC3-CF89-401E-2F88AC49B61F}"/>
            </a:ext>
          </a:extLst>
        </p:cNvPr>
        <p:cNvGrpSpPr/>
        <p:nvPr/>
      </p:nvGrpSpPr>
      <p:grpSpPr>
        <a:xfrm>
          <a:off x="0" y="0"/>
          <a:ext cx="0" cy="0"/>
          <a:chOff x="0" y="0"/>
          <a:chExt cx="0" cy="0"/>
        </a:xfrm>
      </p:grpSpPr>
      <p:sp>
        <p:nvSpPr>
          <p:cNvPr id="975" name="Google Shape;975;p51">
            <a:extLst>
              <a:ext uri="{FF2B5EF4-FFF2-40B4-BE49-F238E27FC236}">
                <a16:creationId xmlns:a16="http://schemas.microsoft.com/office/drawing/2014/main" id="{1C9B0182-B0CA-D426-29DC-A305123F19BD}"/>
              </a:ext>
            </a:extLst>
          </p:cNvPr>
          <p:cNvSpPr txBox="1">
            <a:spLocks noGrp="1"/>
          </p:cNvSpPr>
          <p:nvPr>
            <p:ph type="title"/>
          </p:nvPr>
        </p:nvSpPr>
        <p:spPr>
          <a:xfrm>
            <a:off x="221912" y="140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4. Add Income</a:t>
            </a:r>
            <a:endParaRPr sz="2000" dirty="0"/>
          </a:p>
        </p:txBody>
      </p:sp>
      <p:pic>
        <p:nvPicPr>
          <p:cNvPr id="3" name="Picture 2">
            <a:extLst>
              <a:ext uri="{FF2B5EF4-FFF2-40B4-BE49-F238E27FC236}">
                <a16:creationId xmlns:a16="http://schemas.microsoft.com/office/drawing/2014/main" id="{E367B959-47A2-817D-3441-5EA5C2D655AA}"/>
              </a:ext>
            </a:extLst>
          </p:cNvPr>
          <p:cNvPicPr>
            <a:picLocks noChangeAspect="1"/>
          </p:cNvPicPr>
          <p:nvPr/>
        </p:nvPicPr>
        <p:blipFill>
          <a:blip r:embed="rId3"/>
          <a:stretch>
            <a:fillRect/>
          </a:stretch>
        </p:blipFill>
        <p:spPr>
          <a:xfrm>
            <a:off x="221912" y="565206"/>
            <a:ext cx="7588288" cy="4238171"/>
          </a:xfrm>
          <a:prstGeom prst="rect">
            <a:avLst/>
          </a:prstGeom>
        </p:spPr>
      </p:pic>
    </p:spTree>
    <p:extLst>
      <p:ext uri="{BB962C8B-B14F-4D97-AF65-F5344CB8AC3E}">
        <p14:creationId xmlns:p14="http://schemas.microsoft.com/office/powerpoint/2010/main" val="322216643"/>
      </p:ext>
    </p:extLst>
  </p:cSld>
  <p:clrMapOvr>
    <a:masterClrMapping/>
  </p:clrMapOvr>
</p:sld>
</file>

<file path=ppt/theme/theme1.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308</Words>
  <Application>Microsoft Office PowerPoint</Application>
  <PresentationFormat>On-screen Show (16:9)</PresentationFormat>
  <Paragraphs>55</Paragraphs>
  <Slides>24</Slides>
  <Notes>24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Montserrat</vt:lpstr>
      <vt:lpstr>Archivo</vt:lpstr>
      <vt:lpstr>DM Sans</vt:lpstr>
      <vt:lpstr>Arial</vt:lpstr>
      <vt:lpstr>Manrope</vt:lpstr>
      <vt:lpstr>Archivo Black</vt:lpstr>
      <vt:lpstr>Business Administration School Center by Slidesgo</vt:lpstr>
      <vt:lpstr>Expense Management System</vt:lpstr>
      <vt:lpstr>Introduction</vt:lpstr>
      <vt:lpstr>Features of This Project:</vt:lpstr>
      <vt:lpstr>Tech Stacks:</vt:lpstr>
      <vt:lpstr>User Interfaces </vt:lpstr>
      <vt:lpstr>1. Home Page</vt:lpstr>
      <vt:lpstr>2. User Authentication</vt:lpstr>
      <vt:lpstr>3. User Dashboard</vt:lpstr>
      <vt:lpstr>4. Add Income</vt:lpstr>
      <vt:lpstr>5. Add Expense </vt:lpstr>
      <vt:lpstr>6. Report Analysis</vt:lpstr>
      <vt:lpstr>7. User Settings</vt:lpstr>
      <vt:lpstr>8. Add Goal &amp; Schedule Expense</vt:lpstr>
      <vt:lpstr>9. Income  History </vt:lpstr>
      <vt:lpstr>10. Expense  History </vt:lpstr>
      <vt:lpstr>11. User Services</vt:lpstr>
      <vt:lpstr>Admin Interfaces </vt:lpstr>
      <vt:lpstr>1. Admin Login</vt:lpstr>
      <vt:lpstr>2. Admin Dashboard</vt:lpstr>
      <vt:lpstr>3. Admin - User Management</vt:lpstr>
      <vt:lpstr>4. Admin - User Expenses Report</vt:lpstr>
      <vt:lpstr>What sets us apart?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Koyena Brahma</cp:lastModifiedBy>
  <cp:revision>2</cp:revision>
  <dcterms:modified xsi:type="dcterms:W3CDTF">2025-01-02T13:15:16Z</dcterms:modified>
</cp:coreProperties>
</file>